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2"/>
  </p:notesMasterIdLst>
  <p:sldIdLst>
    <p:sldId id="307" r:id="rId2"/>
    <p:sldId id="311" r:id="rId3"/>
    <p:sldId id="256" r:id="rId4"/>
    <p:sldId id="308" r:id="rId5"/>
    <p:sldId id="310" r:id="rId6"/>
    <p:sldId id="314" r:id="rId7"/>
    <p:sldId id="259" r:id="rId8"/>
    <p:sldId id="312" r:id="rId9"/>
    <p:sldId id="313" r:id="rId10"/>
    <p:sldId id="27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00"/>
    <a:srgbClr val="C5404E"/>
    <a:srgbClr val="00DBFF"/>
    <a:srgbClr val="555555"/>
    <a:srgbClr val="BEBFC3"/>
    <a:srgbClr val="FFFFE7"/>
    <a:srgbClr val="DBDBDB"/>
    <a:srgbClr val="FDFEF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3DA278-76AC-470E-AA39-ACE23D876575}">
  <a:tblStyle styleId="{CB3DA278-76AC-470E-AA39-ACE23D8765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567732-D2B4-4D44-BF5E-5E965DBC4638}" type="doc">
      <dgm:prSet loTypeId="urn:microsoft.com/office/officeart/2005/8/layout/process4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L"/>
        </a:p>
      </dgm:t>
    </dgm:pt>
    <dgm:pt modelId="{729B7D28-0CB9-4853-925F-66FA5CDB69DF}">
      <dgm:prSet phldrT="[טקסט]" custT="1"/>
      <dgm:spPr>
        <a:solidFill>
          <a:srgbClr val="C5404E"/>
        </a:solidFill>
      </dgm:spPr>
      <dgm:t>
        <a:bodyPr/>
        <a:lstStyle/>
        <a:p>
          <a:pPr algn="l">
            <a:buNone/>
          </a:pPr>
          <a:r>
            <a:rPr lang="en-US" sz="1600" b="0" i="0" u="none" strike="noStrike" cap="none" dirty="0">
              <a:latin typeface="Roboto"/>
              <a:ea typeface="Roboto"/>
              <a:cs typeface="Roboto"/>
              <a:sym typeface="Roboto"/>
            </a:rPr>
            <a:t>The suggestion system calculates the suggestions applying BFS-based algorithm on the data with depth 3 and saves the depth of each node</a:t>
          </a:r>
          <a:endParaRPr lang="en-IL" sz="1600" b="0" i="0" u="none" strike="noStrike" cap="none" dirty="0">
            <a:latin typeface="Roboto"/>
            <a:ea typeface="Roboto"/>
            <a:cs typeface="Roboto"/>
            <a:sym typeface="Roboto"/>
          </a:endParaRPr>
        </a:p>
      </dgm:t>
    </dgm:pt>
    <dgm:pt modelId="{055948FF-106A-4EE8-BA0A-AEBF6964892F}" type="parTrans" cxnId="{9EDCFFE0-22D4-4344-A950-A33BBB160BD6}">
      <dgm:prSet/>
      <dgm:spPr/>
      <dgm:t>
        <a:bodyPr/>
        <a:lstStyle/>
        <a:p>
          <a:endParaRPr lang="en-IL"/>
        </a:p>
      </dgm:t>
    </dgm:pt>
    <dgm:pt modelId="{241F2544-16B0-49A7-9591-DD9814F71137}" type="sibTrans" cxnId="{9EDCFFE0-22D4-4344-A950-A33BBB160BD6}">
      <dgm:prSet/>
      <dgm:spPr/>
      <dgm:t>
        <a:bodyPr/>
        <a:lstStyle/>
        <a:p>
          <a:endParaRPr lang="en-IL"/>
        </a:p>
      </dgm:t>
    </dgm:pt>
    <dgm:pt modelId="{1A9E8BE5-BE0B-4870-9553-CA2EE6B81B1D}">
      <dgm:prSet phldrT="[טקסט]" custT="1"/>
      <dgm:spPr/>
      <dgm:t>
        <a:bodyPr/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rgbClr val="FFFFFF"/>
              </a:solidFill>
              <a:latin typeface="Roboto"/>
              <a:ea typeface="Roboto"/>
              <a:cs typeface="Roboto"/>
            </a:rPr>
            <a:t>Each user that is not your friend gets a score based on the depth from you, the location from you and the number of appearances in the result of the BFS</a:t>
          </a:r>
          <a:endParaRPr lang="en-IL" sz="1600" b="0" i="0" u="none" strike="noStrike" kern="1200" cap="none" dirty="0">
            <a:solidFill>
              <a:srgbClr val="FFFFFF"/>
            </a:solidFill>
            <a:latin typeface="Roboto"/>
            <a:ea typeface="Roboto"/>
            <a:cs typeface="Roboto"/>
          </a:endParaRPr>
        </a:p>
      </dgm:t>
    </dgm:pt>
    <dgm:pt modelId="{EAA3E27F-A268-4124-AC94-FB8A135A631C}" type="parTrans" cxnId="{73DEAB2A-3F87-411C-8A0E-D449A2150A93}">
      <dgm:prSet/>
      <dgm:spPr/>
      <dgm:t>
        <a:bodyPr/>
        <a:lstStyle/>
        <a:p>
          <a:endParaRPr lang="en-IL"/>
        </a:p>
      </dgm:t>
    </dgm:pt>
    <dgm:pt modelId="{4FBD7D3D-5E66-4771-A864-591A699A047B}" type="sibTrans" cxnId="{73DEAB2A-3F87-411C-8A0E-D449A2150A93}">
      <dgm:prSet/>
      <dgm:spPr/>
      <dgm:t>
        <a:bodyPr/>
        <a:lstStyle/>
        <a:p>
          <a:endParaRPr lang="en-IL"/>
        </a:p>
      </dgm:t>
    </dgm:pt>
    <dgm:pt modelId="{3E77EE29-8F25-4727-A01C-E10A2CE246A7}" type="pres">
      <dgm:prSet presAssocID="{E5567732-D2B4-4D44-BF5E-5E965DBC4638}" presName="Name0" presStyleCnt="0">
        <dgm:presLayoutVars>
          <dgm:dir/>
          <dgm:animLvl val="lvl"/>
          <dgm:resizeHandles val="exact"/>
        </dgm:presLayoutVars>
      </dgm:prSet>
      <dgm:spPr/>
    </dgm:pt>
    <dgm:pt modelId="{4FA95394-668D-4DF1-9A2E-20D2F146CC31}" type="pres">
      <dgm:prSet presAssocID="{1A9E8BE5-BE0B-4870-9553-CA2EE6B81B1D}" presName="boxAndChildren" presStyleCnt="0"/>
      <dgm:spPr/>
    </dgm:pt>
    <dgm:pt modelId="{46D03AAD-B16C-481D-A07D-9D4BA699B580}" type="pres">
      <dgm:prSet presAssocID="{1A9E8BE5-BE0B-4870-9553-CA2EE6B81B1D}" presName="parentTextBox" presStyleLbl="node1" presStyleIdx="0" presStyleCnt="2" custLinFactNeighborY="823"/>
      <dgm:spPr/>
    </dgm:pt>
    <dgm:pt modelId="{90BCABAB-363A-410B-92FB-EF82636A1AE3}" type="pres">
      <dgm:prSet presAssocID="{241F2544-16B0-49A7-9591-DD9814F71137}" presName="sp" presStyleCnt="0"/>
      <dgm:spPr/>
    </dgm:pt>
    <dgm:pt modelId="{C92239B6-FF50-44FC-8079-4FBC54EF550E}" type="pres">
      <dgm:prSet presAssocID="{729B7D28-0CB9-4853-925F-66FA5CDB69DF}" presName="arrowAndChildren" presStyleCnt="0"/>
      <dgm:spPr/>
    </dgm:pt>
    <dgm:pt modelId="{0D488AA8-F613-403B-9D17-6DC982E9309C}" type="pres">
      <dgm:prSet presAssocID="{729B7D28-0CB9-4853-925F-66FA5CDB69DF}" presName="parentTextArrow" presStyleLbl="node1" presStyleIdx="1" presStyleCnt="2" custLinFactNeighborX="4277" custLinFactNeighborY="2041"/>
      <dgm:spPr/>
    </dgm:pt>
  </dgm:ptLst>
  <dgm:cxnLst>
    <dgm:cxn modelId="{9FFDA81D-3D89-45C7-99C8-96DB24E2F803}" type="presOf" srcId="{E5567732-D2B4-4D44-BF5E-5E965DBC4638}" destId="{3E77EE29-8F25-4727-A01C-E10A2CE246A7}" srcOrd="0" destOrd="0" presId="urn:microsoft.com/office/officeart/2005/8/layout/process4"/>
    <dgm:cxn modelId="{73DEAB2A-3F87-411C-8A0E-D449A2150A93}" srcId="{E5567732-D2B4-4D44-BF5E-5E965DBC4638}" destId="{1A9E8BE5-BE0B-4870-9553-CA2EE6B81B1D}" srcOrd="1" destOrd="0" parTransId="{EAA3E27F-A268-4124-AC94-FB8A135A631C}" sibTransId="{4FBD7D3D-5E66-4771-A864-591A699A047B}"/>
    <dgm:cxn modelId="{A2FAE468-66C2-4D29-A6A1-2EC0CA1611D2}" type="presOf" srcId="{729B7D28-0CB9-4853-925F-66FA5CDB69DF}" destId="{0D488AA8-F613-403B-9D17-6DC982E9309C}" srcOrd="0" destOrd="0" presId="urn:microsoft.com/office/officeart/2005/8/layout/process4"/>
    <dgm:cxn modelId="{BA024459-65DE-4762-A897-7BEECAECBB54}" type="presOf" srcId="{1A9E8BE5-BE0B-4870-9553-CA2EE6B81B1D}" destId="{46D03AAD-B16C-481D-A07D-9D4BA699B580}" srcOrd="0" destOrd="0" presId="urn:microsoft.com/office/officeart/2005/8/layout/process4"/>
    <dgm:cxn modelId="{9EDCFFE0-22D4-4344-A950-A33BBB160BD6}" srcId="{E5567732-D2B4-4D44-BF5E-5E965DBC4638}" destId="{729B7D28-0CB9-4853-925F-66FA5CDB69DF}" srcOrd="0" destOrd="0" parTransId="{055948FF-106A-4EE8-BA0A-AEBF6964892F}" sibTransId="{241F2544-16B0-49A7-9591-DD9814F71137}"/>
    <dgm:cxn modelId="{00F0082E-3F17-4527-9C39-E38E575ADE0D}" type="presParOf" srcId="{3E77EE29-8F25-4727-A01C-E10A2CE246A7}" destId="{4FA95394-668D-4DF1-9A2E-20D2F146CC31}" srcOrd="0" destOrd="0" presId="urn:microsoft.com/office/officeart/2005/8/layout/process4"/>
    <dgm:cxn modelId="{0ACD24CA-4FBE-4251-B81B-7A8D1DB22F2A}" type="presParOf" srcId="{4FA95394-668D-4DF1-9A2E-20D2F146CC31}" destId="{46D03AAD-B16C-481D-A07D-9D4BA699B580}" srcOrd="0" destOrd="0" presId="urn:microsoft.com/office/officeart/2005/8/layout/process4"/>
    <dgm:cxn modelId="{16D30932-20AB-4DAB-8BBB-3E36A79AAF89}" type="presParOf" srcId="{3E77EE29-8F25-4727-A01C-E10A2CE246A7}" destId="{90BCABAB-363A-410B-92FB-EF82636A1AE3}" srcOrd="1" destOrd="0" presId="urn:microsoft.com/office/officeart/2005/8/layout/process4"/>
    <dgm:cxn modelId="{20AC8FB1-551F-4248-B41A-668C6A486873}" type="presParOf" srcId="{3E77EE29-8F25-4727-A01C-E10A2CE246A7}" destId="{C92239B6-FF50-44FC-8079-4FBC54EF550E}" srcOrd="2" destOrd="0" presId="urn:microsoft.com/office/officeart/2005/8/layout/process4"/>
    <dgm:cxn modelId="{21EDBB14-54FE-417B-96DF-7DD4E84149C7}" type="presParOf" srcId="{C92239B6-FF50-44FC-8079-4FBC54EF550E}" destId="{0D488AA8-F613-403B-9D17-6DC982E9309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03AAD-B16C-481D-A07D-9D4BA699B580}">
      <dsp:nvSpPr>
        <dsp:cNvPr id="0" name=""/>
        <dsp:cNvSpPr/>
      </dsp:nvSpPr>
      <dsp:spPr>
        <a:xfrm>
          <a:off x="0" y="1537272"/>
          <a:ext cx="4464356" cy="100786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solidFill>
                <a:srgbClr val="FFFFFF"/>
              </a:solidFill>
              <a:latin typeface="Roboto"/>
              <a:ea typeface="Roboto"/>
              <a:cs typeface="Roboto"/>
            </a:rPr>
            <a:t>Each user that is not your friend gets a score based on the depth from you, the location from you and the number of appearances in the result of the BFS</a:t>
          </a:r>
          <a:endParaRPr lang="en-IL" sz="1600" b="0" i="0" u="none" strike="noStrike" kern="1200" cap="none" dirty="0">
            <a:solidFill>
              <a:srgbClr val="FFFFFF"/>
            </a:solidFill>
            <a:latin typeface="Roboto"/>
            <a:ea typeface="Roboto"/>
            <a:cs typeface="Roboto"/>
          </a:endParaRPr>
        </a:p>
      </dsp:txBody>
      <dsp:txXfrm>
        <a:off x="0" y="1537272"/>
        <a:ext cx="4464356" cy="1007864"/>
      </dsp:txXfrm>
    </dsp:sp>
    <dsp:sp modelId="{0D488AA8-F613-403B-9D17-6DC982E9309C}">
      <dsp:nvSpPr>
        <dsp:cNvPr id="0" name=""/>
        <dsp:cNvSpPr/>
      </dsp:nvSpPr>
      <dsp:spPr>
        <a:xfrm rot="10800000">
          <a:off x="0" y="32785"/>
          <a:ext cx="4464356" cy="1550095"/>
        </a:xfrm>
        <a:prstGeom prst="upArrowCallout">
          <a:avLst/>
        </a:prstGeom>
        <a:solidFill>
          <a:srgbClr val="C5404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strike="noStrike" kern="1200" cap="none" dirty="0">
              <a:latin typeface="Roboto"/>
              <a:ea typeface="Roboto"/>
              <a:cs typeface="Roboto"/>
              <a:sym typeface="Roboto"/>
            </a:rPr>
            <a:t>The suggestion system calculates the suggestions applying BFS-based algorithm on the data with depth 3 and saves the depth of each node</a:t>
          </a:r>
          <a:endParaRPr lang="en-IL" sz="1600" b="0" i="0" u="none" strike="noStrike" kern="1200" cap="none" dirty="0">
            <a:latin typeface="Roboto"/>
            <a:ea typeface="Roboto"/>
            <a:cs typeface="Roboto"/>
            <a:sym typeface="Roboto"/>
          </a:endParaRPr>
        </a:p>
      </dsp:txBody>
      <dsp:txXfrm rot="10800000">
        <a:off x="0" y="32785"/>
        <a:ext cx="4464356" cy="1007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21a7332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21a7332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b9affecee_0_32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b9affecee_0_32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28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934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6b9affecee_0_32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6b9affecee_0_32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82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393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04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5a0b769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5a0b769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73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23404" y="1130675"/>
            <a:ext cx="36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23400" y="3372625"/>
            <a:ext cx="3618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40" name="Google Shape;40;p1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1167625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2"/>
          </p:nvPr>
        </p:nvSpPr>
        <p:spPr>
          <a:xfrm>
            <a:off x="3637202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3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4"/>
          </p:nvPr>
        </p:nvSpPr>
        <p:spPr>
          <a:xfrm>
            <a:off x="6106780" y="2108850"/>
            <a:ext cx="1869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5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 idx="6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105" name="Google Shape;105;p2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9439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5032400" y="1906375"/>
            <a:ext cx="3135000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293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E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sz="2800" b="1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6" r:id="rId3"/>
    <p:sldLayoutId id="2147483658" r:id="rId4"/>
    <p:sldLayoutId id="2147483666" r:id="rId5"/>
    <p:sldLayoutId id="2147483673" r:id="rId6"/>
    <p:sldLayoutId id="214748367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4E3E16-114C-4615-A659-B04761C1A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37" y="389072"/>
            <a:ext cx="2655908" cy="269339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כותרת משנה 4">
            <a:extLst>
              <a:ext uri="{FF2B5EF4-FFF2-40B4-BE49-F238E27FC236}">
                <a16:creationId xmlns:a16="http://schemas.microsoft.com/office/drawing/2014/main" id="{1ECB1C3A-7480-4355-858C-740635745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3719" y="4043650"/>
            <a:ext cx="2250281" cy="1099850"/>
          </a:xfrm>
        </p:spPr>
        <p:txBody>
          <a:bodyPr/>
          <a:lstStyle/>
          <a:p>
            <a:r>
              <a:rPr lang="en-US" sz="2000" b="1" dirty="0">
                <a:solidFill>
                  <a:srgbClr val="555555"/>
                </a:solidFill>
                <a:latin typeface="Advent Pro" panose="02000506040000020004" pitchFamily="2" charset="0"/>
              </a:rPr>
              <a:t>Asaf </a:t>
            </a:r>
            <a:r>
              <a:rPr lang="en-US" sz="2000" b="1" dirty="0" err="1">
                <a:solidFill>
                  <a:srgbClr val="555555"/>
                </a:solidFill>
                <a:latin typeface="Advent Pro" panose="02000506040000020004" pitchFamily="2" charset="0"/>
              </a:rPr>
              <a:t>Bazir</a:t>
            </a:r>
            <a:endParaRPr lang="en-US" sz="2000" b="1" dirty="0">
              <a:solidFill>
                <a:srgbClr val="555555"/>
              </a:solidFill>
              <a:latin typeface="Advent Pro" panose="02000506040000020004" pitchFamily="2" charset="0"/>
            </a:endParaRPr>
          </a:p>
          <a:p>
            <a:r>
              <a:rPr lang="en-US" sz="2000" b="1" dirty="0">
                <a:solidFill>
                  <a:srgbClr val="555555"/>
                </a:solidFill>
                <a:latin typeface="Advent Pro" panose="02000506040000020004" pitchFamily="2" charset="0"/>
              </a:rPr>
              <a:t>Asaf </a:t>
            </a:r>
            <a:r>
              <a:rPr lang="en-US" sz="2000" b="1" dirty="0" err="1">
                <a:solidFill>
                  <a:srgbClr val="555555"/>
                </a:solidFill>
                <a:latin typeface="Advent Pro" panose="02000506040000020004" pitchFamily="2" charset="0"/>
              </a:rPr>
              <a:t>Sasson</a:t>
            </a:r>
            <a:r>
              <a:rPr lang="en-US" sz="2000" b="1" dirty="0">
                <a:solidFill>
                  <a:srgbClr val="555555"/>
                </a:solidFill>
                <a:latin typeface="Advent Pro" panose="02000506040000020004" pitchFamily="2" charset="0"/>
              </a:rPr>
              <a:t> </a:t>
            </a:r>
          </a:p>
          <a:p>
            <a:r>
              <a:rPr lang="en-US" sz="2000" b="1" dirty="0">
                <a:solidFill>
                  <a:srgbClr val="555555"/>
                </a:solidFill>
                <a:latin typeface="Advent Pro" panose="02000506040000020004" pitchFamily="2" charset="0"/>
              </a:rPr>
              <a:t>Shachar </a:t>
            </a:r>
            <a:r>
              <a:rPr lang="en-US" sz="2000" b="1" dirty="0" err="1">
                <a:solidFill>
                  <a:srgbClr val="555555"/>
                </a:solidFill>
                <a:latin typeface="Advent Pro" panose="02000506040000020004" pitchFamily="2" charset="0"/>
              </a:rPr>
              <a:t>Petkovski</a:t>
            </a:r>
            <a:endParaRPr lang="he-IL" sz="2000" b="1" dirty="0">
              <a:solidFill>
                <a:srgbClr val="555555"/>
              </a:solidFill>
              <a:latin typeface="Advent Pro" panose="02000506040000020004" pitchFamily="2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6AAE217-1673-4DE2-83BC-B016122A5A94}"/>
              </a:ext>
            </a:extLst>
          </p:cNvPr>
          <p:cNvSpPr txBox="1"/>
          <p:nvPr/>
        </p:nvSpPr>
        <p:spPr>
          <a:xfrm>
            <a:off x="707234" y="3138657"/>
            <a:ext cx="3929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>
              <a:buClr>
                <a:srgbClr val="434343"/>
              </a:buClr>
              <a:buSzPts val="2400"/>
            </a:pPr>
            <a:r>
              <a:rPr lang="en-IL" sz="2400" b="1" dirty="0">
                <a:solidFill>
                  <a:srgbClr val="F37700"/>
                </a:solidFill>
                <a:latin typeface="Advent Pro" panose="02000506040000020004" pitchFamily="2" charset="0"/>
                <a:ea typeface="Roboto"/>
                <a:sym typeface="Roboto"/>
              </a:rPr>
              <a:t>Tell us who your friends are</a:t>
            </a:r>
            <a:endParaRPr lang="en-US" sz="2400" b="1" dirty="0">
              <a:solidFill>
                <a:srgbClr val="F37700"/>
              </a:solidFill>
              <a:latin typeface="Advent Pro" panose="02000506040000020004" pitchFamily="2" charset="0"/>
              <a:ea typeface="Roboto"/>
              <a:sym typeface="Roboto"/>
            </a:endParaRPr>
          </a:p>
          <a:p>
            <a:pPr marL="457200" indent="-342900">
              <a:buClr>
                <a:srgbClr val="434343"/>
              </a:buClr>
              <a:buSzPts val="2400"/>
            </a:pPr>
            <a:r>
              <a:rPr lang="en-US" sz="2400" b="1" dirty="0">
                <a:solidFill>
                  <a:srgbClr val="F37700"/>
                </a:solidFill>
                <a:latin typeface="Advent Pro" panose="02000506040000020004" pitchFamily="2" charset="0"/>
                <a:ea typeface="Roboto"/>
                <a:sym typeface="Roboto"/>
              </a:rPr>
              <a:t> and</a:t>
            </a:r>
            <a:r>
              <a:rPr lang="en-IL" sz="2400" b="1" dirty="0">
                <a:solidFill>
                  <a:srgbClr val="F37700"/>
                </a:solidFill>
                <a:latin typeface="Advent Pro" panose="02000506040000020004" pitchFamily="2" charset="0"/>
                <a:ea typeface="Roboto"/>
                <a:sym typeface="Roboto"/>
              </a:rPr>
              <a:t> we</a:t>
            </a:r>
            <a:r>
              <a:rPr lang="en-US" sz="2400" b="1" dirty="0">
                <a:solidFill>
                  <a:srgbClr val="F37700"/>
                </a:solidFill>
                <a:latin typeface="Advent Pro" panose="02000506040000020004" pitchFamily="2" charset="0"/>
                <a:ea typeface="Roboto"/>
                <a:sym typeface="Roboto"/>
              </a:rPr>
              <a:t>’ll</a:t>
            </a:r>
            <a:r>
              <a:rPr lang="en-IL" sz="2400" b="1" dirty="0">
                <a:solidFill>
                  <a:srgbClr val="F37700"/>
                </a:solidFill>
                <a:latin typeface="Advent Pro" panose="02000506040000020004" pitchFamily="2" charset="0"/>
                <a:ea typeface="Roboto"/>
                <a:sym typeface="Roboto"/>
              </a:rPr>
              <a:t> tell you what to eat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4"/>
          <p:cNvSpPr/>
          <p:nvPr/>
        </p:nvSpPr>
        <p:spPr>
          <a:xfrm>
            <a:off x="1917454" y="264530"/>
            <a:ext cx="5309093" cy="4614435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4"/>
          <p:cNvSpPr txBox="1">
            <a:spLocks noGrp="1"/>
          </p:cNvSpPr>
          <p:nvPr>
            <p:ph type="title"/>
          </p:nvPr>
        </p:nvSpPr>
        <p:spPr>
          <a:xfrm>
            <a:off x="2942803" y="1374597"/>
            <a:ext cx="4426618" cy="23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 you for listening, any questions?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C9926E3-402E-447D-9845-0A55B15C0C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0"/>
          <p:cNvSpPr txBox="1">
            <a:spLocks noGrp="1"/>
          </p:cNvSpPr>
          <p:nvPr>
            <p:ph type="title"/>
          </p:nvPr>
        </p:nvSpPr>
        <p:spPr>
          <a:xfrm>
            <a:off x="824626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200" dirty="0"/>
              <a:t>Introduction</a:t>
            </a:r>
          </a:p>
        </p:txBody>
      </p:sp>
      <p:pic>
        <p:nvPicPr>
          <p:cNvPr id="2" name="Promotional video">
            <a:hlinkClick r:id="" action="ppaction://media"/>
            <a:extLst>
              <a:ext uri="{FF2B5EF4-FFF2-40B4-BE49-F238E27FC236}">
                <a16:creationId xmlns:a16="http://schemas.microsoft.com/office/drawing/2014/main" id="{F2E72657-3A97-4F85-A8AA-69265B3A4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48FC2954-3098-42B6-A84B-1961BE27DD3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1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7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144" name="Google Shape;144;p27"/>
            <p:cNvSpPr/>
            <p:nvPr/>
          </p:nvSpPr>
          <p:spPr>
            <a:xfrm>
              <a:off x="1585950" y="238100"/>
              <a:ext cx="4670550" cy="3949625"/>
            </a:xfrm>
            <a:custGeom>
              <a:avLst/>
              <a:gdLst/>
              <a:ahLst/>
              <a:cxnLst/>
              <a:rect l="l" t="t" r="r" b="b"/>
              <a:pathLst>
                <a:path w="186822" h="157985" extrusionOk="0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936525" y="2497025"/>
              <a:ext cx="659925" cy="801900"/>
            </a:xfrm>
            <a:custGeom>
              <a:avLst/>
              <a:gdLst/>
              <a:ahLst/>
              <a:cxnLst/>
              <a:rect l="l" t="t" r="r" b="b"/>
              <a:pathLst>
                <a:path w="26397" h="32076" extrusionOk="0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1602825" y="3328450"/>
              <a:ext cx="359400" cy="312375"/>
            </a:xfrm>
            <a:custGeom>
              <a:avLst/>
              <a:gdLst/>
              <a:ahLst/>
              <a:cxnLst/>
              <a:rect l="l" t="t" r="r" b="b"/>
              <a:pathLst>
                <a:path w="14376" h="12495" extrusionOk="0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3230125" y="3806550"/>
              <a:ext cx="854375" cy="417950"/>
            </a:xfrm>
            <a:custGeom>
              <a:avLst/>
              <a:gdLst/>
              <a:ahLst/>
              <a:cxnLst/>
              <a:rect l="l" t="t" r="r" b="b"/>
              <a:pathLst>
                <a:path w="34175" h="16718" extrusionOk="0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5137450" y="870200"/>
              <a:ext cx="1025675" cy="624125"/>
            </a:xfrm>
            <a:custGeom>
              <a:avLst/>
              <a:gdLst/>
              <a:ahLst/>
              <a:cxnLst/>
              <a:rect l="l" t="t" r="r" b="b"/>
              <a:pathLst>
                <a:path w="41027" h="24965" extrusionOk="0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rgbClr val="FF5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subTitle" idx="1"/>
          </p:nvPr>
        </p:nvSpPr>
        <p:spPr>
          <a:xfrm>
            <a:off x="205740" y="2255344"/>
            <a:ext cx="4446830" cy="1882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>
                <a:solidFill>
                  <a:srgbClr val="434343"/>
                </a:solidFill>
                <a:latin typeface="Calibri Light" panose="020F0302020204030204" pitchFamily="34" charset="0"/>
                <a:ea typeface="Roboto" panose="02000000000000000000" charset="0"/>
                <a:cs typeface="Calibri Light" panose="020F0302020204030204" pitchFamily="34" charset="0"/>
              </a:rPr>
              <a:t>Cheffo is a location-based application for ordering home-made food.</a:t>
            </a:r>
          </a:p>
          <a:p>
            <a:pPr marL="0" indent="0" rtl="0"/>
            <a:r>
              <a:rPr lang="en-US" sz="1600" dirty="0">
                <a:solidFill>
                  <a:srgbClr val="434343"/>
                </a:solidFill>
                <a:latin typeface="Calibri Light" panose="020F0302020204030204" pitchFamily="34" charset="0"/>
                <a:ea typeface="Roboto" panose="02000000000000000000" charset="0"/>
                <a:cs typeface="Calibri Light" panose="020F0302020204030204" pitchFamily="34" charset="0"/>
              </a:rPr>
              <a:t>Our mission is to make food ordering more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  <a:ea typeface="Roboto" panose="02000000000000000000" charset="0"/>
                <a:cs typeface="Calibri Light" panose="020F0302020204030204" pitchFamily="34" charset="0"/>
              </a:rPr>
              <a:t>accessible, </a:t>
            </a:r>
            <a:r>
              <a:rPr lang="en-US" sz="1600" dirty="0">
                <a:solidFill>
                  <a:srgbClr val="434343"/>
                </a:solidFill>
                <a:latin typeface="Calibri Light" panose="020F0302020204030204" pitchFamily="34" charset="0"/>
                <a:ea typeface="Roboto" panose="02000000000000000000" charset="0"/>
                <a:cs typeface="Calibri Light" panose="020F0302020204030204" pitchFamily="34" charset="0"/>
              </a:rPr>
              <a:t>simple and quick.</a:t>
            </a:r>
          </a:p>
          <a:p>
            <a:pPr marL="0" indent="0" rtl="0"/>
            <a:r>
              <a:rPr lang="en-US" sz="1600" dirty="0">
                <a:solidFill>
                  <a:srgbClr val="434343"/>
                </a:solidFill>
                <a:latin typeface="Calibri Light" panose="020F0302020204030204" pitchFamily="34" charset="0"/>
                <a:ea typeface="Roboto" panose="02000000000000000000" charset="0"/>
                <a:cs typeface="Calibri Light" panose="020F0302020204030204" pitchFamily="34" charset="0"/>
              </a:rPr>
              <a:t>With Cheffo we’ll provide job opportunities for home chefs and suggestions-based system for users.</a:t>
            </a:r>
          </a:p>
          <a:p>
            <a:pPr rtl="0"/>
            <a:endParaRPr lang="en-US" sz="1600" dirty="0">
              <a:solidFill>
                <a:srgbClr val="434343"/>
              </a:solidFill>
              <a:latin typeface="Calibri Light" panose="020F0302020204030204" pitchFamily="34" charset="0"/>
              <a:ea typeface="Roboto" panose="02000000000000000000" charset="0"/>
              <a:cs typeface="Calibri Light" panose="020F0302020204030204" pitchFamily="34" charset="0"/>
            </a:endParaRPr>
          </a:p>
        </p:txBody>
      </p:sp>
      <p:cxnSp>
        <p:nvCxnSpPr>
          <p:cNvPr id="151" name="Google Shape;151;p27"/>
          <p:cNvCxnSpPr/>
          <p:nvPr/>
        </p:nvCxnSpPr>
        <p:spPr>
          <a:xfrm>
            <a:off x="1999125" y="1835182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" name="Google Shape;152;p27"/>
          <p:cNvGrpSpPr/>
          <p:nvPr/>
        </p:nvGrpSpPr>
        <p:grpSpPr>
          <a:xfrm>
            <a:off x="4760184" y="632680"/>
            <a:ext cx="4717227" cy="4962536"/>
            <a:chOff x="1713850" y="264375"/>
            <a:chExt cx="4954550" cy="5212200"/>
          </a:xfrm>
        </p:grpSpPr>
        <p:sp>
          <p:nvSpPr>
            <p:cNvPr id="153" name="Google Shape;153;p27"/>
            <p:cNvSpPr/>
            <p:nvPr/>
          </p:nvSpPr>
          <p:spPr>
            <a:xfrm>
              <a:off x="2555400" y="2170725"/>
              <a:ext cx="694500" cy="332500"/>
            </a:xfrm>
            <a:custGeom>
              <a:avLst/>
              <a:gdLst/>
              <a:ahLst/>
              <a:cxnLst/>
              <a:rect l="l" t="t" r="r" b="b"/>
              <a:pathLst>
                <a:path w="27780" h="13300" extrusionOk="0">
                  <a:moveTo>
                    <a:pt x="21074" y="0"/>
                  </a:moveTo>
                  <a:lnTo>
                    <a:pt x="1" y="1924"/>
                  </a:lnTo>
                  <a:cubicBezTo>
                    <a:pt x="3646" y="8936"/>
                    <a:pt x="10884" y="13299"/>
                    <a:pt x="18732" y="13299"/>
                  </a:cubicBezTo>
                  <a:cubicBezTo>
                    <a:pt x="19059" y="13299"/>
                    <a:pt x="19387" y="13292"/>
                    <a:pt x="19716" y="13277"/>
                  </a:cubicBezTo>
                  <a:lnTo>
                    <a:pt x="27780" y="12901"/>
                  </a:lnTo>
                  <a:lnTo>
                    <a:pt x="21074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2712825" y="2473500"/>
              <a:ext cx="694475" cy="332500"/>
            </a:xfrm>
            <a:custGeom>
              <a:avLst/>
              <a:gdLst/>
              <a:ahLst/>
              <a:cxnLst/>
              <a:rect l="l" t="t" r="r" b="b"/>
              <a:pathLst>
                <a:path w="27779" h="13300" extrusionOk="0">
                  <a:moveTo>
                    <a:pt x="21072" y="1"/>
                  </a:moveTo>
                  <a:lnTo>
                    <a:pt x="0" y="1924"/>
                  </a:lnTo>
                  <a:cubicBezTo>
                    <a:pt x="3644" y="8936"/>
                    <a:pt x="10882" y="13300"/>
                    <a:pt x="18731" y="13300"/>
                  </a:cubicBezTo>
                  <a:cubicBezTo>
                    <a:pt x="19058" y="13300"/>
                    <a:pt x="19386" y="13292"/>
                    <a:pt x="19714" y="13277"/>
                  </a:cubicBezTo>
                  <a:lnTo>
                    <a:pt x="27778" y="12903"/>
                  </a:lnTo>
                  <a:lnTo>
                    <a:pt x="21072" y="1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3029050" y="3016525"/>
              <a:ext cx="596800" cy="352825"/>
            </a:xfrm>
            <a:custGeom>
              <a:avLst/>
              <a:gdLst/>
              <a:ahLst/>
              <a:cxnLst/>
              <a:rect l="l" t="t" r="r" b="b"/>
              <a:pathLst>
                <a:path w="23872" h="14113" extrusionOk="0">
                  <a:moveTo>
                    <a:pt x="19714" y="1"/>
                  </a:moveTo>
                  <a:lnTo>
                    <a:pt x="0" y="10249"/>
                  </a:lnTo>
                  <a:cubicBezTo>
                    <a:pt x="2423" y="12780"/>
                    <a:pt x="5714" y="14113"/>
                    <a:pt x="9052" y="14113"/>
                  </a:cubicBezTo>
                  <a:cubicBezTo>
                    <a:pt x="11016" y="14113"/>
                    <a:pt x="12997" y="13651"/>
                    <a:pt x="14826" y="12700"/>
                  </a:cubicBezTo>
                  <a:lnTo>
                    <a:pt x="23872" y="7999"/>
                  </a:lnTo>
                  <a:lnTo>
                    <a:pt x="19714" y="1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3560800" y="2996475"/>
              <a:ext cx="1775175" cy="1111100"/>
            </a:xfrm>
            <a:custGeom>
              <a:avLst/>
              <a:gdLst/>
              <a:ahLst/>
              <a:cxnLst/>
              <a:rect l="l" t="t" r="r" b="b"/>
              <a:pathLst>
                <a:path w="71007" h="44444" extrusionOk="0">
                  <a:moveTo>
                    <a:pt x="65944" y="0"/>
                  </a:moveTo>
                  <a:lnTo>
                    <a:pt x="1" y="34278"/>
                  </a:lnTo>
                  <a:lnTo>
                    <a:pt x="2857" y="39771"/>
                  </a:lnTo>
                  <a:cubicBezTo>
                    <a:pt x="4401" y="42741"/>
                    <a:pt x="7424" y="44443"/>
                    <a:pt x="10556" y="44443"/>
                  </a:cubicBezTo>
                  <a:cubicBezTo>
                    <a:pt x="11903" y="44443"/>
                    <a:pt x="13269" y="44129"/>
                    <a:pt x="14547" y="43465"/>
                  </a:cubicBezTo>
                  <a:lnTo>
                    <a:pt x="65105" y="17184"/>
                  </a:lnTo>
                  <a:cubicBezTo>
                    <a:pt x="69354" y="14976"/>
                    <a:pt x="71007" y="9743"/>
                    <a:pt x="68799" y="5494"/>
                  </a:cubicBezTo>
                  <a:lnTo>
                    <a:pt x="659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2287850" y="547325"/>
              <a:ext cx="2921650" cy="3305875"/>
            </a:xfrm>
            <a:custGeom>
              <a:avLst/>
              <a:gdLst/>
              <a:ahLst/>
              <a:cxnLst/>
              <a:rect l="l" t="t" r="r" b="b"/>
              <a:pathLst>
                <a:path w="116866" h="132235" extrusionOk="0">
                  <a:moveTo>
                    <a:pt x="65940" y="0"/>
                  </a:moveTo>
                  <a:lnTo>
                    <a:pt x="0" y="34282"/>
                  </a:lnTo>
                  <a:lnTo>
                    <a:pt x="50925" y="132234"/>
                  </a:lnTo>
                  <a:lnTo>
                    <a:pt x="116865" y="97951"/>
                  </a:lnTo>
                  <a:lnTo>
                    <a:pt x="659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2387300" y="647025"/>
              <a:ext cx="2722650" cy="3107000"/>
            </a:xfrm>
            <a:custGeom>
              <a:avLst/>
              <a:gdLst/>
              <a:ahLst/>
              <a:cxnLst/>
              <a:rect l="l" t="t" r="r" b="b"/>
              <a:pathLst>
                <a:path w="108906" h="124280" extrusionOk="0">
                  <a:moveTo>
                    <a:pt x="60710" y="1"/>
                  </a:moveTo>
                  <a:lnTo>
                    <a:pt x="0" y="31558"/>
                  </a:lnTo>
                  <a:lnTo>
                    <a:pt x="48197" y="124279"/>
                  </a:lnTo>
                  <a:lnTo>
                    <a:pt x="108906" y="92722"/>
                  </a:lnTo>
                  <a:lnTo>
                    <a:pt x="607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2187350" y="343625"/>
              <a:ext cx="1749125" cy="1060950"/>
            </a:xfrm>
            <a:custGeom>
              <a:avLst/>
              <a:gdLst/>
              <a:ahLst/>
              <a:cxnLst/>
              <a:rect l="l" t="t" r="r" b="b"/>
              <a:pathLst>
                <a:path w="69965" h="42438" extrusionOk="0">
                  <a:moveTo>
                    <a:pt x="60453" y="0"/>
                  </a:moveTo>
                  <a:cubicBezTo>
                    <a:pt x="59106" y="0"/>
                    <a:pt x="57739" y="315"/>
                    <a:pt x="56461" y="979"/>
                  </a:cubicBezTo>
                  <a:lnTo>
                    <a:pt x="5902" y="27260"/>
                  </a:lnTo>
                  <a:cubicBezTo>
                    <a:pt x="1654" y="29468"/>
                    <a:pt x="0" y="34702"/>
                    <a:pt x="2209" y="38950"/>
                  </a:cubicBezTo>
                  <a:lnTo>
                    <a:pt x="4022" y="42438"/>
                  </a:lnTo>
                  <a:lnTo>
                    <a:pt x="69964" y="8160"/>
                  </a:lnTo>
                  <a:lnTo>
                    <a:pt x="68151" y="4673"/>
                  </a:lnTo>
                  <a:cubicBezTo>
                    <a:pt x="66607" y="1702"/>
                    <a:pt x="63584" y="0"/>
                    <a:pt x="604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2891850" y="714450"/>
              <a:ext cx="425150" cy="246050"/>
            </a:xfrm>
            <a:custGeom>
              <a:avLst/>
              <a:gdLst/>
              <a:ahLst/>
              <a:cxnLst/>
              <a:rect l="l" t="t" r="r" b="b"/>
              <a:pathLst>
                <a:path w="17006" h="9842" extrusionOk="0">
                  <a:moveTo>
                    <a:pt x="15603" y="0"/>
                  </a:moveTo>
                  <a:cubicBezTo>
                    <a:pt x="15416" y="0"/>
                    <a:pt x="15226" y="43"/>
                    <a:pt x="15048" y="134"/>
                  </a:cubicBezTo>
                  <a:lnTo>
                    <a:pt x="830" y="7525"/>
                  </a:lnTo>
                  <a:cubicBezTo>
                    <a:pt x="232" y="7840"/>
                    <a:pt x="1" y="8579"/>
                    <a:pt x="313" y="9178"/>
                  </a:cubicBezTo>
                  <a:cubicBezTo>
                    <a:pt x="531" y="9599"/>
                    <a:pt x="960" y="9841"/>
                    <a:pt x="1404" y="9841"/>
                  </a:cubicBezTo>
                  <a:cubicBezTo>
                    <a:pt x="1593" y="9841"/>
                    <a:pt x="1784" y="9798"/>
                    <a:pt x="1963" y="9706"/>
                  </a:cubicBezTo>
                  <a:lnTo>
                    <a:pt x="1963" y="9705"/>
                  </a:lnTo>
                  <a:lnTo>
                    <a:pt x="16182" y="2315"/>
                  </a:lnTo>
                  <a:cubicBezTo>
                    <a:pt x="16777" y="1998"/>
                    <a:pt x="17006" y="1261"/>
                    <a:pt x="16695" y="662"/>
                  </a:cubicBezTo>
                  <a:cubicBezTo>
                    <a:pt x="16476" y="242"/>
                    <a:pt x="16048" y="0"/>
                    <a:pt x="1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2792350" y="951775"/>
              <a:ext cx="64725" cy="61475"/>
            </a:xfrm>
            <a:custGeom>
              <a:avLst/>
              <a:gdLst/>
              <a:ahLst/>
              <a:cxnLst/>
              <a:rect l="l" t="t" r="r" b="b"/>
              <a:pathLst>
                <a:path w="2589" h="2459" extrusionOk="0">
                  <a:moveTo>
                    <a:pt x="1322" y="0"/>
                  </a:moveTo>
                  <a:cubicBezTo>
                    <a:pt x="965" y="0"/>
                    <a:pt x="618" y="156"/>
                    <a:pt x="380" y="439"/>
                  </a:cubicBezTo>
                  <a:cubicBezTo>
                    <a:pt x="60" y="820"/>
                    <a:pt x="1" y="1355"/>
                    <a:pt x="231" y="1797"/>
                  </a:cubicBezTo>
                  <a:cubicBezTo>
                    <a:pt x="449" y="2217"/>
                    <a:pt x="878" y="2459"/>
                    <a:pt x="1321" y="2459"/>
                  </a:cubicBezTo>
                  <a:cubicBezTo>
                    <a:pt x="1512" y="2459"/>
                    <a:pt x="1706" y="2414"/>
                    <a:pt x="1887" y="2320"/>
                  </a:cubicBezTo>
                  <a:cubicBezTo>
                    <a:pt x="2328" y="2091"/>
                    <a:pt x="2588" y="1619"/>
                    <a:pt x="2545" y="1123"/>
                  </a:cubicBezTo>
                  <a:cubicBezTo>
                    <a:pt x="2502" y="628"/>
                    <a:pt x="2166" y="208"/>
                    <a:pt x="1691" y="57"/>
                  </a:cubicBezTo>
                  <a:cubicBezTo>
                    <a:pt x="1569" y="19"/>
                    <a:pt x="1445" y="0"/>
                    <a:pt x="1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233575" y="3422800"/>
              <a:ext cx="466300" cy="318325"/>
            </a:xfrm>
            <a:custGeom>
              <a:avLst/>
              <a:gdLst/>
              <a:ahLst/>
              <a:cxnLst/>
              <a:rect l="l" t="t" r="r" b="b"/>
              <a:pathLst>
                <a:path w="18652" h="12733" extrusionOk="0">
                  <a:moveTo>
                    <a:pt x="14382" y="0"/>
                  </a:moveTo>
                  <a:cubicBezTo>
                    <a:pt x="13802" y="0"/>
                    <a:pt x="13212" y="136"/>
                    <a:pt x="12662" y="422"/>
                  </a:cubicBezTo>
                  <a:lnTo>
                    <a:pt x="2544" y="5682"/>
                  </a:lnTo>
                  <a:cubicBezTo>
                    <a:pt x="713" y="6633"/>
                    <a:pt x="1" y="8889"/>
                    <a:pt x="951" y="10720"/>
                  </a:cubicBezTo>
                  <a:cubicBezTo>
                    <a:pt x="1617" y="11999"/>
                    <a:pt x="2920" y="12733"/>
                    <a:pt x="4270" y="12733"/>
                  </a:cubicBezTo>
                  <a:cubicBezTo>
                    <a:pt x="4850" y="12733"/>
                    <a:pt x="5439" y="12597"/>
                    <a:pt x="5989" y="12311"/>
                  </a:cubicBezTo>
                  <a:lnTo>
                    <a:pt x="16107" y="7051"/>
                  </a:lnTo>
                  <a:cubicBezTo>
                    <a:pt x="17938" y="6100"/>
                    <a:pt x="18651" y="3843"/>
                    <a:pt x="17699" y="2014"/>
                  </a:cubicBezTo>
                  <a:cubicBezTo>
                    <a:pt x="17034" y="733"/>
                    <a:pt x="15731" y="0"/>
                    <a:pt x="14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4267250" y="3452325"/>
              <a:ext cx="398925" cy="259300"/>
            </a:xfrm>
            <a:custGeom>
              <a:avLst/>
              <a:gdLst/>
              <a:ahLst/>
              <a:cxnLst/>
              <a:rect l="l" t="t" r="r" b="b"/>
              <a:pathLst>
                <a:path w="15957" h="10372" extrusionOk="0">
                  <a:moveTo>
                    <a:pt x="13034" y="0"/>
                  </a:moveTo>
                  <a:cubicBezTo>
                    <a:pt x="12637" y="0"/>
                    <a:pt x="12235" y="93"/>
                    <a:pt x="11859" y="288"/>
                  </a:cubicBezTo>
                  <a:lnTo>
                    <a:pt x="1740" y="5548"/>
                  </a:lnTo>
                  <a:cubicBezTo>
                    <a:pt x="489" y="6197"/>
                    <a:pt x="0" y="7744"/>
                    <a:pt x="651" y="8994"/>
                  </a:cubicBezTo>
                  <a:cubicBezTo>
                    <a:pt x="1106" y="9869"/>
                    <a:pt x="1999" y="10371"/>
                    <a:pt x="2923" y="10371"/>
                  </a:cubicBezTo>
                  <a:cubicBezTo>
                    <a:pt x="3320" y="10371"/>
                    <a:pt x="3722" y="10279"/>
                    <a:pt x="4097" y="10083"/>
                  </a:cubicBezTo>
                  <a:lnTo>
                    <a:pt x="14217" y="4824"/>
                  </a:lnTo>
                  <a:cubicBezTo>
                    <a:pt x="15467" y="4173"/>
                    <a:pt x="15956" y="2628"/>
                    <a:pt x="15306" y="1377"/>
                  </a:cubicBezTo>
                  <a:cubicBezTo>
                    <a:pt x="14850" y="502"/>
                    <a:pt x="13957" y="0"/>
                    <a:pt x="13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2987500" y="1043625"/>
              <a:ext cx="703525" cy="454950"/>
            </a:xfrm>
            <a:custGeom>
              <a:avLst/>
              <a:gdLst/>
              <a:ahLst/>
              <a:cxnLst/>
              <a:rect l="l" t="t" r="r" b="b"/>
              <a:pathLst>
                <a:path w="28141" h="18198" extrusionOk="0">
                  <a:moveTo>
                    <a:pt x="24100" y="0"/>
                  </a:moveTo>
                  <a:cubicBezTo>
                    <a:pt x="23688" y="0"/>
                    <a:pt x="23269" y="97"/>
                    <a:pt x="22877" y="300"/>
                  </a:cubicBezTo>
                  <a:lnTo>
                    <a:pt x="1809" y="11251"/>
                  </a:lnTo>
                  <a:cubicBezTo>
                    <a:pt x="508" y="11928"/>
                    <a:pt x="1" y="13532"/>
                    <a:pt x="678" y="14834"/>
                  </a:cubicBezTo>
                  <a:lnTo>
                    <a:pt x="1683" y="16766"/>
                  </a:lnTo>
                  <a:cubicBezTo>
                    <a:pt x="2155" y="17676"/>
                    <a:pt x="3081" y="18197"/>
                    <a:pt x="4041" y="18197"/>
                  </a:cubicBezTo>
                  <a:cubicBezTo>
                    <a:pt x="4454" y="18197"/>
                    <a:pt x="4872" y="18101"/>
                    <a:pt x="5264" y="17897"/>
                  </a:cubicBezTo>
                  <a:lnTo>
                    <a:pt x="26332" y="6947"/>
                  </a:lnTo>
                  <a:cubicBezTo>
                    <a:pt x="27633" y="6270"/>
                    <a:pt x="28141" y="4667"/>
                    <a:pt x="27463" y="3364"/>
                  </a:cubicBezTo>
                  <a:lnTo>
                    <a:pt x="26460" y="1432"/>
                  </a:lnTo>
                  <a:cubicBezTo>
                    <a:pt x="25987" y="521"/>
                    <a:pt x="25060" y="0"/>
                    <a:pt x="24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3098975" y="1119800"/>
              <a:ext cx="931950" cy="511425"/>
            </a:xfrm>
            <a:custGeom>
              <a:avLst/>
              <a:gdLst/>
              <a:ahLst/>
              <a:cxnLst/>
              <a:rect l="l" t="t" r="r" b="b"/>
              <a:pathLst>
                <a:path w="37278" h="20457" extrusionOk="0">
                  <a:moveTo>
                    <a:pt x="35759" y="1"/>
                  </a:moveTo>
                  <a:cubicBezTo>
                    <a:pt x="35553" y="1"/>
                    <a:pt x="35343" y="49"/>
                    <a:pt x="35147" y="151"/>
                  </a:cubicBezTo>
                  <a:lnTo>
                    <a:pt x="916" y="17944"/>
                  </a:lnTo>
                  <a:cubicBezTo>
                    <a:pt x="259" y="18279"/>
                    <a:pt x="0" y="19086"/>
                    <a:pt x="341" y="19740"/>
                  </a:cubicBezTo>
                  <a:cubicBezTo>
                    <a:pt x="578" y="20196"/>
                    <a:pt x="1041" y="20456"/>
                    <a:pt x="1520" y="20456"/>
                  </a:cubicBezTo>
                  <a:cubicBezTo>
                    <a:pt x="1730" y="20456"/>
                    <a:pt x="1943" y="20407"/>
                    <a:pt x="2141" y="20301"/>
                  </a:cubicBezTo>
                  <a:lnTo>
                    <a:pt x="36373" y="2509"/>
                  </a:lnTo>
                  <a:cubicBezTo>
                    <a:pt x="37023" y="2170"/>
                    <a:pt x="37277" y="1368"/>
                    <a:pt x="36939" y="717"/>
                  </a:cubicBezTo>
                  <a:cubicBezTo>
                    <a:pt x="36702" y="262"/>
                    <a:pt x="36239" y="1"/>
                    <a:pt x="357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620925" y="1463425"/>
              <a:ext cx="369575" cy="323675"/>
            </a:xfrm>
            <a:custGeom>
              <a:avLst/>
              <a:gdLst/>
              <a:ahLst/>
              <a:cxnLst/>
              <a:rect l="l" t="t" r="r" b="b"/>
              <a:pathLst>
                <a:path w="14783" h="12947" extrusionOk="0">
                  <a:moveTo>
                    <a:pt x="7387" y="1"/>
                  </a:moveTo>
                  <a:cubicBezTo>
                    <a:pt x="6381" y="1"/>
                    <a:pt x="5360" y="236"/>
                    <a:pt x="4406" y="732"/>
                  </a:cubicBezTo>
                  <a:cubicBezTo>
                    <a:pt x="1236" y="2380"/>
                    <a:pt x="1" y="6287"/>
                    <a:pt x="1649" y="9458"/>
                  </a:cubicBezTo>
                  <a:cubicBezTo>
                    <a:pt x="2802" y="11676"/>
                    <a:pt x="5059" y="12946"/>
                    <a:pt x="7397" y="12946"/>
                  </a:cubicBezTo>
                  <a:cubicBezTo>
                    <a:pt x="8403" y="12946"/>
                    <a:pt x="9423" y="12711"/>
                    <a:pt x="10377" y="12216"/>
                  </a:cubicBezTo>
                  <a:cubicBezTo>
                    <a:pt x="13547" y="10567"/>
                    <a:pt x="14782" y="6660"/>
                    <a:pt x="13133" y="3488"/>
                  </a:cubicBezTo>
                  <a:cubicBezTo>
                    <a:pt x="11981" y="1271"/>
                    <a:pt x="9724" y="1"/>
                    <a:pt x="73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817025" y="1674850"/>
              <a:ext cx="942525" cy="941950"/>
            </a:xfrm>
            <a:custGeom>
              <a:avLst/>
              <a:gdLst/>
              <a:ahLst/>
              <a:cxnLst/>
              <a:rect l="l" t="t" r="r" b="b"/>
              <a:pathLst>
                <a:path w="37701" h="37678" extrusionOk="0">
                  <a:moveTo>
                    <a:pt x="24777" y="0"/>
                  </a:moveTo>
                  <a:cubicBezTo>
                    <a:pt x="24765" y="0"/>
                    <a:pt x="24754" y="3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09"/>
                    <a:pt x="20" y="12947"/>
                  </a:cubicBezTo>
                  <a:lnTo>
                    <a:pt x="12856" y="37637"/>
                  </a:lnTo>
                  <a:cubicBezTo>
                    <a:pt x="12870" y="37663"/>
                    <a:pt x="12896" y="37677"/>
                    <a:pt x="12923" y="37677"/>
                  </a:cubicBezTo>
                  <a:cubicBezTo>
                    <a:pt x="12935" y="37677"/>
                    <a:pt x="12947" y="37675"/>
                    <a:pt x="12958" y="37669"/>
                  </a:cubicBezTo>
                  <a:lnTo>
                    <a:pt x="37648" y="24833"/>
                  </a:lnTo>
                  <a:cubicBezTo>
                    <a:pt x="37686" y="24814"/>
                    <a:pt x="37700" y="24768"/>
                    <a:pt x="37681" y="24731"/>
                  </a:cubicBezTo>
                  <a:lnTo>
                    <a:pt x="24844" y="41"/>
                  </a:lnTo>
                  <a:cubicBezTo>
                    <a:pt x="24831" y="15"/>
                    <a:pt x="24804" y="0"/>
                    <a:pt x="247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3497325" y="1321150"/>
              <a:ext cx="942525" cy="941975"/>
            </a:xfrm>
            <a:custGeom>
              <a:avLst/>
              <a:gdLst/>
              <a:ahLst/>
              <a:cxnLst/>
              <a:rect l="l" t="t" r="r" b="b"/>
              <a:pathLst>
                <a:path w="37701" h="37679" extrusionOk="0">
                  <a:moveTo>
                    <a:pt x="24777" y="1"/>
                  </a:moveTo>
                  <a:cubicBezTo>
                    <a:pt x="24765" y="1"/>
                    <a:pt x="24754" y="4"/>
                    <a:pt x="24743" y="9"/>
                  </a:cubicBezTo>
                  <a:lnTo>
                    <a:pt x="52" y="12846"/>
                  </a:lnTo>
                  <a:cubicBezTo>
                    <a:pt x="15" y="12865"/>
                    <a:pt x="0" y="12911"/>
                    <a:pt x="20" y="12949"/>
                  </a:cubicBezTo>
                  <a:lnTo>
                    <a:pt x="12856" y="37638"/>
                  </a:lnTo>
                  <a:cubicBezTo>
                    <a:pt x="12870" y="37664"/>
                    <a:pt x="12896" y="37679"/>
                    <a:pt x="12923" y="37679"/>
                  </a:cubicBezTo>
                  <a:cubicBezTo>
                    <a:pt x="12935" y="37679"/>
                    <a:pt x="12947" y="37676"/>
                    <a:pt x="12958" y="37670"/>
                  </a:cubicBezTo>
                  <a:lnTo>
                    <a:pt x="37648" y="24834"/>
                  </a:lnTo>
                  <a:cubicBezTo>
                    <a:pt x="37686" y="24814"/>
                    <a:pt x="37700" y="24770"/>
                    <a:pt x="37681" y="24732"/>
                  </a:cubicBezTo>
                  <a:lnTo>
                    <a:pt x="24844" y="42"/>
                  </a:lnTo>
                  <a:cubicBezTo>
                    <a:pt x="24831" y="16"/>
                    <a:pt x="24804" y="1"/>
                    <a:pt x="247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3188400" y="2361350"/>
              <a:ext cx="942475" cy="941975"/>
            </a:xfrm>
            <a:custGeom>
              <a:avLst/>
              <a:gdLst/>
              <a:ahLst/>
              <a:cxnLst/>
              <a:rect l="l" t="t" r="r" b="b"/>
              <a:pathLst>
                <a:path w="37699" h="37679" extrusionOk="0">
                  <a:moveTo>
                    <a:pt x="24776" y="0"/>
                  </a:moveTo>
                  <a:cubicBezTo>
                    <a:pt x="24764" y="0"/>
                    <a:pt x="24752" y="3"/>
                    <a:pt x="24741" y="9"/>
                  </a:cubicBezTo>
                  <a:lnTo>
                    <a:pt x="51" y="12846"/>
                  </a:lnTo>
                  <a:cubicBezTo>
                    <a:pt x="14" y="12865"/>
                    <a:pt x="0" y="12911"/>
                    <a:pt x="19" y="12947"/>
                  </a:cubicBezTo>
                  <a:lnTo>
                    <a:pt x="12856" y="37638"/>
                  </a:lnTo>
                  <a:cubicBezTo>
                    <a:pt x="12870" y="37664"/>
                    <a:pt x="12895" y="37679"/>
                    <a:pt x="12923" y="37679"/>
                  </a:cubicBezTo>
                  <a:cubicBezTo>
                    <a:pt x="12934" y="37679"/>
                    <a:pt x="12946" y="37676"/>
                    <a:pt x="12957" y="37670"/>
                  </a:cubicBezTo>
                  <a:lnTo>
                    <a:pt x="37648" y="24833"/>
                  </a:lnTo>
                  <a:cubicBezTo>
                    <a:pt x="37684" y="24814"/>
                    <a:pt x="37699" y="24768"/>
                    <a:pt x="37679" y="24732"/>
                  </a:cubicBezTo>
                  <a:lnTo>
                    <a:pt x="24842" y="41"/>
                  </a:lnTo>
                  <a:cubicBezTo>
                    <a:pt x="24829" y="15"/>
                    <a:pt x="24803" y="0"/>
                    <a:pt x="247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3868675" y="2007675"/>
              <a:ext cx="942500" cy="941975"/>
            </a:xfrm>
            <a:custGeom>
              <a:avLst/>
              <a:gdLst/>
              <a:ahLst/>
              <a:cxnLst/>
              <a:rect l="l" t="t" r="r" b="b"/>
              <a:pathLst>
                <a:path w="37700" h="37679" extrusionOk="0">
                  <a:moveTo>
                    <a:pt x="24778" y="1"/>
                  </a:moveTo>
                  <a:cubicBezTo>
                    <a:pt x="24766" y="1"/>
                    <a:pt x="24754" y="4"/>
                    <a:pt x="24742" y="10"/>
                  </a:cubicBezTo>
                  <a:lnTo>
                    <a:pt x="52" y="12845"/>
                  </a:lnTo>
                  <a:cubicBezTo>
                    <a:pt x="15" y="12865"/>
                    <a:pt x="1" y="12910"/>
                    <a:pt x="20" y="12948"/>
                  </a:cubicBezTo>
                  <a:lnTo>
                    <a:pt x="12857" y="37637"/>
                  </a:lnTo>
                  <a:cubicBezTo>
                    <a:pt x="12871" y="37663"/>
                    <a:pt x="12896" y="37678"/>
                    <a:pt x="12924" y="37678"/>
                  </a:cubicBezTo>
                  <a:cubicBezTo>
                    <a:pt x="12935" y="37678"/>
                    <a:pt x="12947" y="37675"/>
                    <a:pt x="12958" y="37670"/>
                  </a:cubicBezTo>
                  <a:lnTo>
                    <a:pt x="37649" y="24833"/>
                  </a:lnTo>
                  <a:cubicBezTo>
                    <a:pt x="37685" y="24814"/>
                    <a:pt x="37699" y="24769"/>
                    <a:pt x="37680" y="24732"/>
                  </a:cubicBezTo>
                  <a:lnTo>
                    <a:pt x="24843" y="41"/>
                  </a:lnTo>
                  <a:cubicBezTo>
                    <a:pt x="24830" y="15"/>
                    <a:pt x="24805" y="1"/>
                    <a:pt x="24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4203375" y="2307875"/>
              <a:ext cx="449575" cy="374100"/>
            </a:xfrm>
            <a:custGeom>
              <a:avLst/>
              <a:gdLst/>
              <a:ahLst/>
              <a:cxnLst/>
              <a:rect l="l" t="t" r="r" b="b"/>
              <a:pathLst>
                <a:path w="17983" h="14964" extrusionOk="0">
                  <a:moveTo>
                    <a:pt x="9611" y="0"/>
                  </a:moveTo>
                  <a:cubicBezTo>
                    <a:pt x="8286" y="0"/>
                    <a:pt x="6971" y="318"/>
                    <a:pt x="5761" y="946"/>
                  </a:cubicBezTo>
                  <a:lnTo>
                    <a:pt x="5554" y="1054"/>
                  </a:lnTo>
                  <a:cubicBezTo>
                    <a:pt x="1563" y="3124"/>
                    <a:pt x="0" y="8053"/>
                    <a:pt x="2070" y="12043"/>
                  </a:cubicBezTo>
                  <a:lnTo>
                    <a:pt x="3583" y="14963"/>
                  </a:lnTo>
                  <a:lnTo>
                    <a:pt x="15890" y="8929"/>
                  </a:lnTo>
                  <a:lnTo>
                    <a:pt x="15902" y="8923"/>
                  </a:lnTo>
                  <a:cubicBezTo>
                    <a:pt x="17397" y="8147"/>
                    <a:pt x="17982" y="6299"/>
                    <a:pt x="17208" y="4804"/>
                  </a:cubicBezTo>
                  <a:lnTo>
                    <a:pt x="17065" y="4531"/>
                  </a:lnTo>
                  <a:cubicBezTo>
                    <a:pt x="16034" y="2542"/>
                    <a:pt x="14290" y="1073"/>
                    <a:pt x="12155" y="396"/>
                  </a:cubicBezTo>
                  <a:cubicBezTo>
                    <a:pt x="11320" y="131"/>
                    <a:pt x="10463" y="0"/>
                    <a:pt x="96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4159575" y="2310500"/>
              <a:ext cx="424350" cy="376200"/>
            </a:xfrm>
            <a:custGeom>
              <a:avLst/>
              <a:gdLst/>
              <a:ahLst/>
              <a:cxnLst/>
              <a:rect l="l" t="t" r="r" b="b"/>
              <a:pathLst>
                <a:path w="16974" h="15048" extrusionOk="0">
                  <a:moveTo>
                    <a:pt x="10297" y="1"/>
                  </a:moveTo>
                  <a:cubicBezTo>
                    <a:pt x="9799" y="1"/>
                    <a:pt x="9302" y="74"/>
                    <a:pt x="8815" y="146"/>
                  </a:cubicBezTo>
                  <a:cubicBezTo>
                    <a:pt x="8541" y="185"/>
                    <a:pt x="8280" y="224"/>
                    <a:pt x="8024" y="248"/>
                  </a:cubicBezTo>
                  <a:cubicBezTo>
                    <a:pt x="7778" y="272"/>
                    <a:pt x="7521" y="283"/>
                    <a:pt x="7252" y="295"/>
                  </a:cubicBezTo>
                  <a:cubicBezTo>
                    <a:pt x="6441" y="329"/>
                    <a:pt x="5523" y="367"/>
                    <a:pt x="4687" y="801"/>
                  </a:cubicBezTo>
                  <a:cubicBezTo>
                    <a:pt x="3851" y="1235"/>
                    <a:pt x="3291" y="1962"/>
                    <a:pt x="2796" y="2604"/>
                  </a:cubicBezTo>
                  <a:cubicBezTo>
                    <a:pt x="2629" y="2820"/>
                    <a:pt x="2474" y="3022"/>
                    <a:pt x="2312" y="3210"/>
                  </a:cubicBezTo>
                  <a:cubicBezTo>
                    <a:pt x="2144" y="3405"/>
                    <a:pt x="1963" y="3596"/>
                    <a:pt x="1773" y="3797"/>
                  </a:cubicBezTo>
                  <a:cubicBezTo>
                    <a:pt x="1183" y="4419"/>
                    <a:pt x="572" y="5062"/>
                    <a:pt x="286" y="5913"/>
                  </a:cubicBezTo>
                  <a:cubicBezTo>
                    <a:pt x="1" y="6769"/>
                    <a:pt x="109" y="7630"/>
                    <a:pt x="214" y="8463"/>
                  </a:cubicBezTo>
                  <a:cubicBezTo>
                    <a:pt x="248" y="8731"/>
                    <a:pt x="280" y="8984"/>
                    <a:pt x="298" y="9235"/>
                  </a:cubicBezTo>
                  <a:cubicBezTo>
                    <a:pt x="316" y="9476"/>
                    <a:pt x="320" y="9725"/>
                    <a:pt x="325" y="9990"/>
                  </a:cubicBezTo>
                  <a:cubicBezTo>
                    <a:pt x="339" y="10790"/>
                    <a:pt x="355" y="11697"/>
                    <a:pt x="780" y="12516"/>
                  </a:cubicBezTo>
                  <a:cubicBezTo>
                    <a:pt x="1204" y="13337"/>
                    <a:pt x="1937" y="13871"/>
                    <a:pt x="2582" y="14344"/>
                  </a:cubicBezTo>
                  <a:cubicBezTo>
                    <a:pt x="2797" y="14500"/>
                    <a:pt x="2999" y="14648"/>
                    <a:pt x="3185" y="14800"/>
                  </a:cubicBezTo>
                  <a:lnTo>
                    <a:pt x="3486" y="15047"/>
                  </a:lnTo>
                  <a:lnTo>
                    <a:pt x="16920" y="8081"/>
                  </a:lnTo>
                  <a:cubicBezTo>
                    <a:pt x="16920" y="8081"/>
                    <a:pt x="16973" y="7148"/>
                    <a:pt x="16968" y="6883"/>
                  </a:cubicBezTo>
                  <a:cubicBezTo>
                    <a:pt x="16955" y="6083"/>
                    <a:pt x="16938" y="5177"/>
                    <a:pt x="16514" y="4357"/>
                  </a:cubicBezTo>
                  <a:cubicBezTo>
                    <a:pt x="16089" y="3538"/>
                    <a:pt x="15357" y="3002"/>
                    <a:pt x="14711" y="2531"/>
                  </a:cubicBezTo>
                  <a:cubicBezTo>
                    <a:pt x="14496" y="2374"/>
                    <a:pt x="14294" y="2226"/>
                    <a:pt x="14108" y="2073"/>
                  </a:cubicBezTo>
                  <a:cubicBezTo>
                    <a:pt x="13915" y="1914"/>
                    <a:pt x="13725" y="1742"/>
                    <a:pt x="13525" y="1559"/>
                  </a:cubicBezTo>
                  <a:cubicBezTo>
                    <a:pt x="12905" y="994"/>
                    <a:pt x="12264" y="408"/>
                    <a:pt x="11400" y="150"/>
                  </a:cubicBezTo>
                  <a:cubicBezTo>
                    <a:pt x="11034" y="41"/>
                    <a:pt x="10665" y="1"/>
                    <a:pt x="10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4276725" y="2310500"/>
              <a:ext cx="307200" cy="288425"/>
            </a:xfrm>
            <a:custGeom>
              <a:avLst/>
              <a:gdLst/>
              <a:ahLst/>
              <a:cxnLst/>
              <a:rect l="l" t="t" r="r" b="b"/>
              <a:pathLst>
                <a:path w="12288" h="11537" extrusionOk="0">
                  <a:moveTo>
                    <a:pt x="5611" y="1"/>
                  </a:moveTo>
                  <a:cubicBezTo>
                    <a:pt x="5113" y="1"/>
                    <a:pt x="4616" y="74"/>
                    <a:pt x="4129" y="146"/>
                  </a:cubicBezTo>
                  <a:cubicBezTo>
                    <a:pt x="3855" y="185"/>
                    <a:pt x="3594" y="224"/>
                    <a:pt x="3338" y="248"/>
                  </a:cubicBezTo>
                  <a:cubicBezTo>
                    <a:pt x="3092" y="272"/>
                    <a:pt x="2835" y="283"/>
                    <a:pt x="2566" y="295"/>
                  </a:cubicBezTo>
                  <a:cubicBezTo>
                    <a:pt x="1755" y="329"/>
                    <a:pt x="837" y="367"/>
                    <a:pt x="1" y="801"/>
                  </a:cubicBezTo>
                  <a:lnTo>
                    <a:pt x="5569" y="11537"/>
                  </a:lnTo>
                  <a:lnTo>
                    <a:pt x="12233" y="8081"/>
                  </a:lnTo>
                  <a:cubicBezTo>
                    <a:pt x="12233" y="8081"/>
                    <a:pt x="12287" y="7148"/>
                    <a:pt x="12282" y="6883"/>
                  </a:cubicBezTo>
                  <a:cubicBezTo>
                    <a:pt x="12268" y="6083"/>
                    <a:pt x="12252" y="5177"/>
                    <a:pt x="11827" y="4357"/>
                  </a:cubicBezTo>
                  <a:cubicBezTo>
                    <a:pt x="11403" y="3537"/>
                    <a:pt x="10671" y="3002"/>
                    <a:pt x="10025" y="2531"/>
                  </a:cubicBezTo>
                  <a:cubicBezTo>
                    <a:pt x="9810" y="2374"/>
                    <a:pt x="9608" y="2226"/>
                    <a:pt x="9422" y="2073"/>
                  </a:cubicBezTo>
                  <a:cubicBezTo>
                    <a:pt x="9229" y="1914"/>
                    <a:pt x="9039" y="1742"/>
                    <a:pt x="8839" y="1559"/>
                  </a:cubicBezTo>
                  <a:cubicBezTo>
                    <a:pt x="8219" y="994"/>
                    <a:pt x="7578" y="408"/>
                    <a:pt x="6714" y="150"/>
                  </a:cubicBezTo>
                  <a:cubicBezTo>
                    <a:pt x="6348" y="41"/>
                    <a:pt x="5979" y="1"/>
                    <a:pt x="56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4144275" y="2373975"/>
              <a:ext cx="449975" cy="353475"/>
            </a:xfrm>
            <a:custGeom>
              <a:avLst/>
              <a:gdLst/>
              <a:ahLst/>
              <a:cxnLst/>
              <a:rect l="l" t="t" r="r" b="b"/>
              <a:pathLst>
                <a:path w="17999" h="14139" extrusionOk="0">
                  <a:moveTo>
                    <a:pt x="9559" y="1"/>
                  </a:moveTo>
                  <a:cubicBezTo>
                    <a:pt x="8261" y="1"/>
                    <a:pt x="6943" y="303"/>
                    <a:pt x="5713" y="941"/>
                  </a:cubicBezTo>
                  <a:cubicBezTo>
                    <a:pt x="1608" y="3070"/>
                    <a:pt x="1" y="8141"/>
                    <a:pt x="2129" y="12246"/>
                  </a:cubicBezTo>
                  <a:lnTo>
                    <a:pt x="3110" y="14138"/>
                  </a:lnTo>
                  <a:lnTo>
                    <a:pt x="17998" y="6416"/>
                  </a:lnTo>
                  <a:lnTo>
                    <a:pt x="17017" y="4525"/>
                  </a:lnTo>
                  <a:cubicBezTo>
                    <a:pt x="15527" y="1651"/>
                    <a:pt x="12593" y="1"/>
                    <a:pt x="9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4287100" y="2374000"/>
              <a:ext cx="307150" cy="256925"/>
            </a:xfrm>
            <a:custGeom>
              <a:avLst/>
              <a:gdLst/>
              <a:ahLst/>
              <a:cxnLst/>
              <a:rect l="l" t="t" r="r" b="b"/>
              <a:pathLst>
                <a:path w="12286" h="10277" extrusionOk="0">
                  <a:moveTo>
                    <a:pt x="3846" y="0"/>
                  </a:moveTo>
                  <a:cubicBezTo>
                    <a:pt x="2548" y="0"/>
                    <a:pt x="1231" y="302"/>
                    <a:pt x="0" y="940"/>
                  </a:cubicBezTo>
                  <a:lnTo>
                    <a:pt x="4842" y="10276"/>
                  </a:lnTo>
                  <a:lnTo>
                    <a:pt x="12285" y="6416"/>
                  </a:lnTo>
                  <a:lnTo>
                    <a:pt x="11305" y="4525"/>
                  </a:lnTo>
                  <a:cubicBezTo>
                    <a:pt x="9814" y="1650"/>
                    <a:pt x="6881" y="0"/>
                    <a:pt x="3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4269125" y="25542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1"/>
                  </a:moveTo>
                  <a:lnTo>
                    <a:pt x="0" y="543"/>
                  </a:lnTo>
                  <a:lnTo>
                    <a:pt x="543" y="1591"/>
                  </a:lnTo>
                  <a:lnTo>
                    <a:pt x="1590" y="1047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410450" y="2480975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1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4315650" y="247110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8" y="0"/>
                  </a:moveTo>
                  <a:lnTo>
                    <a:pt x="0" y="544"/>
                  </a:lnTo>
                  <a:lnTo>
                    <a:pt x="544" y="1590"/>
                  </a:lnTo>
                  <a:lnTo>
                    <a:pt x="1590" y="1047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4328750" y="2471100"/>
              <a:ext cx="26675" cy="32975"/>
            </a:xfrm>
            <a:custGeom>
              <a:avLst/>
              <a:gdLst/>
              <a:ahLst/>
              <a:cxnLst/>
              <a:rect l="l" t="t" r="r" b="b"/>
              <a:pathLst>
                <a:path w="1067" h="1319" extrusionOk="0">
                  <a:moveTo>
                    <a:pt x="523" y="0"/>
                  </a:moveTo>
                  <a:lnTo>
                    <a:pt x="0" y="271"/>
                  </a:lnTo>
                  <a:lnTo>
                    <a:pt x="544" y="1318"/>
                  </a:lnTo>
                  <a:lnTo>
                    <a:pt x="1066" y="104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3823525" y="1789950"/>
              <a:ext cx="408300" cy="276175"/>
            </a:xfrm>
            <a:custGeom>
              <a:avLst/>
              <a:gdLst/>
              <a:ahLst/>
              <a:cxnLst/>
              <a:rect l="l" t="t" r="r" b="b"/>
              <a:pathLst>
                <a:path w="16332" h="11047" extrusionOk="0">
                  <a:moveTo>
                    <a:pt x="14504" y="1"/>
                  </a:moveTo>
                  <a:lnTo>
                    <a:pt x="0" y="7521"/>
                  </a:lnTo>
                  <a:lnTo>
                    <a:pt x="1829" y="11046"/>
                  </a:lnTo>
                  <a:lnTo>
                    <a:pt x="16332" y="3525"/>
                  </a:lnTo>
                  <a:lnTo>
                    <a:pt x="145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004825" y="1789950"/>
              <a:ext cx="227000" cy="182175"/>
            </a:xfrm>
            <a:custGeom>
              <a:avLst/>
              <a:gdLst/>
              <a:ahLst/>
              <a:cxnLst/>
              <a:rect l="l" t="t" r="r" b="b"/>
              <a:pathLst>
                <a:path w="9080" h="7287" extrusionOk="0">
                  <a:moveTo>
                    <a:pt x="7251" y="1"/>
                  </a:moveTo>
                  <a:lnTo>
                    <a:pt x="0" y="3760"/>
                  </a:lnTo>
                  <a:lnTo>
                    <a:pt x="1827" y="7286"/>
                  </a:lnTo>
                  <a:lnTo>
                    <a:pt x="9080" y="3525"/>
                  </a:lnTo>
                  <a:lnTo>
                    <a:pt x="72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3719800" y="1578750"/>
              <a:ext cx="448575" cy="366000"/>
            </a:xfrm>
            <a:custGeom>
              <a:avLst/>
              <a:gdLst/>
              <a:ahLst/>
              <a:cxnLst/>
              <a:rect l="l" t="t" r="r" b="b"/>
              <a:pathLst>
                <a:path w="17943" h="14640" extrusionOk="0">
                  <a:moveTo>
                    <a:pt x="9277" y="1"/>
                  </a:moveTo>
                  <a:cubicBezTo>
                    <a:pt x="8016" y="1"/>
                    <a:pt x="6738" y="294"/>
                    <a:pt x="5544" y="913"/>
                  </a:cubicBezTo>
                  <a:cubicBezTo>
                    <a:pt x="1560" y="2978"/>
                    <a:pt x="0" y="7900"/>
                    <a:pt x="2065" y="11883"/>
                  </a:cubicBezTo>
                  <a:lnTo>
                    <a:pt x="3495" y="14639"/>
                  </a:lnTo>
                  <a:lnTo>
                    <a:pt x="17942" y="7148"/>
                  </a:lnTo>
                  <a:lnTo>
                    <a:pt x="16512" y="4390"/>
                  </a:lnTo>
                  <a:cubicBezTo>
                    <a:pt x="15067" y="1601"/>
                    <a:pt x="12220" y="1"/>
                    <a:pt x="9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3858375" y="1578750"/>
              <a:ext cx="310025" cy="272350"/>
            </a:xfrm>
            <a:custGeom>
              <a:avLst/>
              <a:gdLst/>
              <a:ahLst/>
              <a:cxnLst/>
              <a:rect l="l" t="t" r="r" b="b"/>
              <a:pathLst>
                <a:path w="12401" h="10894" extrusionOk="0">
                  <a:moveTo>
                    <a:pt x="3734" y="1"/>
                  </a:moveTo>
                  <a:cubicBezTo>
                    <a:pt x="2473" y="1"/>
                    <a:pt x="1195" y="294"/>
                    <a:pt x="1" y="913"/>
                  </a:cubicBezTo>
                  <a:lnTo>
                    <a:pt x="5176" y="10894"/>
                  </a:lnTo>
                  <a:lnTo>
                    <a:pt x="12401" y="7148"/>
                  </a:lnTo>
                  <a:lnTo>
                    <a:pt x="10971" y="4390"/>
                  </a:lnTo>
                  <a:cubicBezTo>
                    <a:pt x="9524" y="1601"/>
                    <a:pt x="6678" y="1"/>
                    <a:pt x="37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742250" y="1689100"/>
              <a:ext cx="481275" cy="305050"/>
            </a:xfrm>
            <a:custGeom>
              <a:avLst/>
              <a:gdLst/>
              <a:ahLst/>
              <a:cxnLst/>
              <a:rect l="l" t="t" r="r" b="b"/>
              <a:pathLst>
                <a:path w="19251" h="12202" extrusionOk="0">
                  <a:moveTo>
                    <a:pt x="16138" y="0"/>
                  </a:moveTo>
                  <a:cubicBezTo>
                    <a:pt x="15717" y="0"/>
                    <a:pt x="15290" y="98"/>
                    <a:pt x="14890" y="305"/>
                  </a:cubicBezTo>
                  <a:lnTo>
                    <a:pt x="1855" y="7065"/>
                  </a:lnTo>
                  <a:cubicBezTo>
                    <a:pt x="522" y="7756"/>
                    <a:pt x="1" y="9401"/>
                    <a:pt x="691" y="10734"/>
                  </a:cubicBezTo>
                  <a:cubicBezTo>
                    <a:pt x="1175" y="11666"/>
                    <a:pt x="2127" y="12202"/>
                    <a:pt x="3111" y="12202"/>
                  </a:cubicBezTo>
                  <a:cubicBezTo>
                    <a:pt x="3533" y="12202"/>
                    <a:pt x="3960" y="12104"/>
                    <a:pt x="4359" y="11896"/>
                  </a:cubicBezTo>
                  <a:lnTo>
                    <a:pt x="17396" y="5137"/>
                  </a:lnTo>
                  <a:cubicBezTo>
                    <a:pt x="18728" y="4445"/>
                    <a:pt x="19250" y="2800"/>
                    <a:pt x="18559" y="1469"/>
                  </a:cubicBezTo>
                  <a:cubicBezTo>
                    <a:pt x="18075" y="536"/>
                    <a:pt x="17123" y="0"/>
                    <a:pt x="1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825750" y="1730050"/>
              <a:ext cx="39775" cy="39750"/>
            </a:xfrm>
            <a:custGeom>
              <a:avLst/>
              <a:gdLst/>
              <a:ahLst/>
              <a:cxnLst/>
              <a:rect l="l" t="t" r="r" b="b"/>
              <a:pathLst>
                <a:path w="1591" h="1590" extrusionOk="0">
                  <a:moveTo>
                    <a:pt x="1047" y="0"/>
                  </a:moveTo>
                  <a:lnTo>
                    <a:pt x="0" y="543"/>
                  </a:lnTo>
                  <a:lnTo>
                    <a:pt x="543" y="1589"/>
                  </a:lnTo>
                  <a:lnTo>
                    <a:pt x="1590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967075" y="16567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1" y="544"/>
                  </a:lnTo>
                  <a:lnTo>
                    <a:pt x="544" y="1590"/>
                  </a:lnTo>
                  <a:lnTo>
                    <a:pt x="1591" y="10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3872275" y="1646850"/>
              <a:ext cx="39775" cy="39775"/>
            </a:xfrm>
            <a:custGeom>
              <a:avLst/>
              <a:gdLst/>
              <a:ahLst/>
              <a:cxnLst/>
              <a:rect l="l" t="t" r="r" b="b"/>
              <a:pathLst>
                <a:path w="1591" h="1591" extrusionOk="0">
                  <a:moveTo>
                    <a:pt x="1047" y="0"/>
                  </a:moveTo>
                  <a:lnTo>
                    <a:pt x="0" y="543"/>
                  </a:lnTo>
                  <a:lnTo>
                    <a:pt x="544" y="1590"/>
                  </a:lnTo>
                  <a:lnTo>
                    <a:pt x="1590" y="1048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85375" y="1646850"/>
              <a:ext cx="26675" cy="33000"/>
            </a:xfrm>
            <a:custGeom>
              <a:avLst/>
              <a:gdLst/>
              <a:ahLst/>
              <a:cxnLst/>
              <a:rect l="l" t="t" r="r" b="b"/>
              <a:pathLst>
                <a:path w="1067" h="1320" extrusionOk="0">
                  <a:moveTo>
                    <a:pt x="524" y="0"/>
                  </a:moveTo>
                  <a:lnTo>
                    <a:pt x="0" y="272"/>
                  </a:lnTo>
                  <a:lnTo>
                    <a:pt x="544" y="1319"/>
                  </a:lnTo>
                  <a:lnTo>
                    <a:pt x="1066" y="1048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3951525" y="1689075"/>
              <a:ext cx="272000" cy="212925"/>
            </a:xfrm>
            <a:custGeom>
              <a:avLst/>
              <a:gdLst/>
              <a:ahLst/>
              <a:cxnLst/>
              <a:rect l="l" t="t" r="r" b="b"/>
              <a:pathLst>
                <a:path w="10880" h="8517" extrusionOk="0">
                  <a:moveTo>
                    <a:pt x="7768" y="1"/>
                  </a:moveTo>
                  <a:cubicBezTo>
                    <a:pt x="7347" y="1"/>
                    <a:pt x="6919" y="99"/>
                    <a:pt x="6519" y="306"/>
                  </a:cubicBezTo>
                  <a:lnTo>
                    <a:pt x="1" y="3686"/>
                  </a:lnTo>
                  <a:lnTo>
                    <a:pt x="2507" y="8517"/>
                  </a:lnTo>
                  <a:lnTo>
                    <a:pt x="9025" y="5137"/>
                  </a:lnTo>
                  <a:cubicBezTo>
                    <a:pt x="10356" y="4446"/>
                    <a:pt x="10879" y="2801"/>
                    <a:pt x="10188" y="1468"/>
                  </a:cubicBezTo>
                  <a:cubicBezTo>
                    <a:pt x="9704" y="536"/>
                    <a:pt x="8753" y="1"/>
                    <a:pt x="7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025950" y="1713575"/>
              <a:ext cx="97625" cy="111100"/>
            </a:xfrm>
            <a:custGeom>
              <a:avLst/>
              <a:gdLst/>
              <a:ahLst/>
              <a:cxnLst/>
              <a:rect l="l" t="t" r="r" b="b"/>
              <a:pathLst>
                <a:path w="3905" h="4444" extrusionOk="0">
                  <a:moveTo>
                    <a:pt x="2234" y="1"/>
                  </a:moveTo>
                  <a:lnTo>
                    <a:pt x="1" y="1159"/>
                  </a:lnTo>
                  <a:lnTo>
                    <a:pt x="1351" y="3764"/>
                  </a:lnTo>
                  <a:cubicBezTo>
                    <a:pt x="1576" y="4196"/>
                    <a:pt x="2015" y="4443"/>
                    <a:pt x="2470" y="4443"/>
                  </a:cubicBezTo>
                  <a:cubicBezTo>
                    <a:pt x="2665" y="4443"/>
                    <a:pt x="2862" y="4398"/>
                    <a:pt x="3047" y="4302"/>
                  </a:cubicBezTo>
                  <a:cubicBezTo>
                    <a:pt x="3664" y="3982"/>
                    <a:pt x="3905" y="3223"/>
                    <a:pt x="3585" y="26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3853950" y="1844425"/>
              <a:ext cx="43800" cy="105375"/>
            </a:xfrm>
            <a:custGeom>
              <a:avLst/>
              <a:gdLst/>
              <a:ahLst/>
              <a:cxnLst/>
              <a:rect l="l" t="t" r="r" b="b"/>
              <a:pathLst>
                <a:path w="1752" h="4215" extrusionOk="0">
                  <a:moveTo>
                    <a:pt x="1751" y="1"/>
                  </a:moveTo>
                  <a:lnTo>
                    <a:pt x="473" y="663"/>
                  </a:lnTo>
                  <a:lnTo>
                    <a:pt x="1" y="4215"/>
                  </a:lnTo>
                  <a:lnTo>
                    <a:pt x="1279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3961000" y="1788925"/>
              <a:ext cx="43775" cy="105375"/>
            </a:xfrm>
            <a:custGeom>
              <a:avLst/>
              <a:gdLst/>
              <a:ahLst/>
              <a:cxnLst/>
              <a:rect l="l" t="t" r="r" b="b"/>
              <a:pathLst>
                <a:path w="1751" h="4215" extrusionOk="0">
                  <a:moveTo>
                    <a:pt x="1751" y="1"/>
                  </a:moveTo>
                  <a:lnTo>
                    <a:pt x="472" y="663"/>
                  </a:lnTo>
                  <a:lnTo>
                    <a:pt x="0" y="4214"/>
                  </a:lnTo>
                  <a:lnTo>
                    <a:pt x="1277" y="3552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3971025" y="1788925"/>
              <a:ext cx="33750" cy="75525"/>
            </a:xfrm>
            <a:custGeom>
              <a:avLst/>
              <a:gdLst/>
              <a:ahLst/>
              <a:cxnLst/>
              <a:rect l="l" t="t" r="r" b="b"/>
              <a:pathLst>
                <a:path w="1350" h="3021" extrusionOk="0">
                  <a:moveTo>
                    <a:pt x="1350" y="1"/>
                  </a:moveTo>
                  <a:lnTo>
                    <a:pt x="71" y="663"/>
                  </a:lnTo>
                  <a:lnTo>
                    <a:pt x="0" y="1196"/>
                  </a:lnTo>
                  <a:lnTo>
                    <a:pt x="947" y="3021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053875" y="1713575"/>
              <a:ext cx="69700" cy="107550"/>
            </a:xfrm>
            <a:custGeom>
              <a:avLst/>
              <a:gdLst/>
              <a:ahLst/>
              <a:cxnLst/>
              <a:rect l="l" t="t" r="r" b="b"/>
              <a:pathLst>
                <a:path w="2788" h="4302" extrusionOk="0">
                  <a:moveTo>
                    <a:pt x="0" y="579"/>
                  </a:moveTo>
                  <a:lnTo>
                    <a:pt x="0" y="580"/>
                  </a:lnTo>
                  <a:lnTo>
                    <a:pt x="1" y="580"/>
                  </a:lnTo>
                  <a:lnTo>
                    <a:pt x="0" y="579"/>
                  </a:lnTo>
                  <a:close/>
                  <a:moveTo>
                    <a:pt x="1117" y="1"/>
                  </a:moveTo>
                  <a:lnTo>
                    <a:pt x="1" y="580"/>
                  </a:lnTo>
                  <a:lnTo>
                    <a:pt x="1930" y="4301"/>
                  </a:lnTo>
                  <a:cubicBezTo>
                    <a:pt x="2547" y="3982"/>
                    <a:pt x="2788" y="3222"/>
                    <a:pt x="2468" y="2605"/>
                  </a:cubicBez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3028200" y="1978900"/>
              <a:ext cx="332225" cy="383625"/>
            </a:xfrm>
            <a:custGeom>
              <a:avLst/>
              <a:gdLst/>
              <a:ahLst/>
              <a:cxnLst/>
              <a:rect l="l" t="t" r="r" b="b"/>
              <a:pathLst>
                <a:path w="13289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13289" y="10693"/>
                  </a:lnTo>
                  <a:lnTo>
                    <a:pt x="8715" y="1876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3028200" y="1978900"/>
              <a:ext cx="173275" cy="383625"/>
            </a:xfrm>
            <a:custGeom>
              <a:avLst/>
              <a:gdLst/>
              <a:ahLst/>
              <a:cxnLst/>
              <a:rect l="l" t="t" r="r" b="b"/>
              <a:pathLst>
                <a:path w="6931" h="15345" extrusionOk="0">
                  <a:moveTo>
                    <a:pt x="3165" y="1"/>
                  </a:moveTo>
                  <a:lnTo>
                    <a:pt x="2916" y="391"/>
                  </a:lnTo>
                  <a:cubicBezTo>
                    <a:pt x="0" y="4964"/>
                    <a:pt x="447" y="10911"/>
                    <a:pt x="4016" y="14996"/>
                  </a:cubicBezTo>
                  <a:lnTo>
                    <a:pt x="4320" y="15344"/>
                  </a:lnTo>
                  <a:lnTo>
                    <a:pt x="6931" y="13990"/>
                  </a:lnTo>
                  <a:cubicBezTo>
                    <a:pt x="4078" y="10204"/>
                    <a:pt x="3670" y="5103"/>
                    <a:pt x="5870" y="915"/>
                  </a:cubicBez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189650" y="2158375"/>
              <a:ext cx="97275" cy="92375"/>
            </a:xfrm>
            <a:custGeom>
              <a:avLst/>
              <a:gdLst/>
              <a:ahLst/>
              <a:cxnLst/>
              <a:rect l="l" t="t" r="r" b="b"/>
              <a:pathLst>
                <a:path w="3891" h="3695" extrusionOk="0">
                  <a:moveTo>
                    <a:pt x="1904" y="0"/>
                  </a:moveTo>
                  <a:cubicBezTo>
                    <a:pt x="1618" y="0"/>
                    <a:pt x="1328" y="67"/>
                    <a:pt x="1056" y="207"/>
                  </a:cubicBezTo>
                  <a:cubicBezTo>
                    <a:pt x="392" y="551"/>
                    <a:pt x="1" y="1260"/>
                    <a:pt x="64" y="2006"/>
                  </a:cubicBezTo>
                  <a:cubicBezTo>
                    <a:pt x="130" y="2750"/>
                    <a:pt x="635" y="3383"/>
                    <a:pt x="1347" y="3608"/>
                  </a:cubicBezTo>
                  <a:cubicBezTo>
                    <a:pt x="1531" y="3667"/>
                    <a:pt x="1720" y="3695"/>
                    <a:pt x="1906" y="3695"/>
                  </a:cubicBezTo>
                  <a:cubicBezTo>
                    <a:pt x="2442" y="3695"/>
                    <a:pt x="2962" y="3461"/>
                    <a:pt x="3319" y="3037"/>
                  </a:cubicBezTo>
                  <a:cubicBezTo>
                    <a:pt x="3800" y="2465"/>
                    <a:pt x="3890" y="1660"/>
                    <a:pt x="3546" y="996"/>
                  </a:cubicBezTo>
                  <a:cubicBezTo>
                    <a:pt x="3217" y="363"/>
                    <a:pt x="2572" y="0"/>
                    <a:pt x="19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216000" y="2158350"/>
              <a:ext cx="74050" cy="87225"/>
            </a:xfrm>
            <a:custGeom>
              <a:avLst/>
              <a:gdLst/>
              <a:ahLst/>
              <a:cxnLst/>
              <a:rect l="l" t="t" r="r" b="b"/>
              <a:pathLst>
                <a:path w="2962" h="3489" extrusionOk="0">
                  <a:moveTo>
                    <a:pt x="850" y="0"/>
                  </a:moveTo>
                  <a:cubicBezTo>
                    <a:pt x="564" y="0"/>
                    <a:pt x="273" y="67"/>
                    <a:pt x="1" y="208"/>
                  </a:cubicBezTo>
                  <a:lnTo>
                    <a:pt x="1703" y="3489"/>
                  </a:lnTo>
                  <a:cubicBezTo>
                    <a:pt x="2609" y="3019"/>
                    <a:pt x="2962" y="1903"/>
                    <a:pt x="2492" y="997"/>
                  </a:cubicBezTo>
                  <a:cubicBezTo>
                    <a:pt x="2163" y="363"/>
                    <a:pt x="1518" y="0"/>
                    <a:pt x="8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3229075" y="2020050"/>
              <a:ext cx="343625" cy="308425"/>
            </a:xfrm>
            <a:custGeom>
              <a:avLst/>
              <a:gdLst/>
              <a:ahLst/>
              <a:cxnLst/>
              <a:rect l="l" t="t" r="r" b="b"/>
              <a:pathLst>
                <a:path w="13745" h="12337" extrusionOk="0">
                  <a:moveTo>
                    <a:pt x="1" y="0"/>
                  </a:moveTo>
                  <a:lnTo>
                    <a:pt x="4811" y="9276"/>
                  </a:lnTo>
                  <a:lnTo>
                    <a:pt x="6300" y="8504"/>
                  </a:lnTo>
                  <a:lnTo>
                    <a:pt x="7936" y="11658"/>
                  </a:lnTo>
                  <a:cubicBezTo>
                    <a:pt x="8159" y="12089"/>
                    <a:pt x="8598" y="12336"/>
                    <a:pt x="9052" y="12336"/>
                  </a:cubicBezTo>
                  <a:cubicBezTo>
                    <a:pt x="9247" y="12336"/>
                    <a:pt x="9445" y="12291"/>
                    <a:pt x="9631" y="12195"/>
                  </a:cubicBezTo>
                  <a:cubicBezTo>
                    <a:pt x="10247" y="11874"/>
                    <a:pt x="10488" y="11115"/>
                    <a:pt x="10169" y="10499"/>
                  </a:cubicBezTo>
                  <a:lnTo>
                    <a:pt x="8533" y="7346"/>
                  </a:lnTo>
                  <a:lnTo>
                    <a:pt x="13744" y="46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3290100" y="2046300"/>
              <a:ext cx="152175" cy="95600"/>
            </a:xfrm>
            <a:custGeom>
              <a:avLst/>
              <a:gdLst/>
              <a:ahLst/>
              <a:cxnLst/>
              <a:rect l="l" t="t" r="r" b="b"/>
              <a:pathLst>
                <a:path w="6087" h="3824" extrusionOk="0">
                  <a:moveTo>
                    <a:pt x="489" y="1"/>
                  </a:moveTo>
                  <a:lnTo>
                    <a:pt x="489" y="1"/>
                  </a:lnTo>
                  <a:cubicBezTo>
                    <a:pt x="0" y="1546"/>
                    <a:pt x="855" y="3195"/>
                    <a:pt x="2401" y="3686"/>
                  </a:cubicBezTo>
                  <a:cubicBezTo>
                    <a:pt x="2696" y="3779"/>
                    <a:pt x="2994" y="3823"/>
                    <a:pt x="3288" y="3823"/>
                  </a:cubicBezTo>
                  <a:cubicBezTo>
                    <a:pt x="4533" y="3823"/>
                    <a:pt x="5689" y="3025"/>
                    <a:pt x="6086" y="1775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3501175" y="2738200"/>
              <a:ext cx="350525" cy="311550"/>
            </a:xfrm>
            <a:custGeom>
              <a:avLst/>
              <a:gdLst/>
              <a:ahLst/>
              <a:cxnLst/>
              <a:rect l="l" t="t" r="r" b="b"/>
              <a:pathLst>
                <a:path w="14021" h="12462" extrusionOk="0">
                  <a:moveTo>
                    <a:pt x="7364" y="0"/>
                  </a:moveTo>
                  <a:cubicBezTo>
                    <a:pt x="6364" y="0"/>
                    <a:pt x="5349" y="233"/>
                    <a:pt x="4401" y="724"/>
                  </a:cubicBezTo>
                  <a:cubicBezTo>
                    <a:pt x="1239" y="2364"/>
                    <a:pt x="1" y="6271"/>
                    <a:pt x="1640" y="9433"/>
                  </a:cubicBezTo>
                  <a:cubicBezTo>
                    <a:pt x="2356" y="10815"/>
                    <a:pt x="3547" y="11890"/>
                    <a:pt x="4995" y="12461"/>
                  </a:cubicBezTo>
                  <a:lnTo>
                    <a:pt x="13653" y="7972"/>
                  </a:lnTo>
                  <a:cubicBezTo>
                    <a:pt x="14020" y="6460"/>
                    <a:pt x="13828" y="4866"/>
                    <a:pt x="13111" y="3485"/>
                  </a:cubicBezTo>
                  <a:cubicBezTo>
                    <a:pt x="11962" y="1271"/>
                    <a:pt x="9702" y="0"/>
                    <a:pt x="7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3611200" y="2738200"/>
              <a:ext cx="240500" cy="255400"/>
            </a:xfrm>
            <a:custGeom>
              <a:avLst/>
              <a:gdLst/>
              <a:ahLst/>
              <a:cxnLst/>
              <a:rect l="l" t="t" r="r" b="b"/>
              <a:pathLst>
                <a:path w="9620" h="10216" extrusionOk="0">
                  <a:moveTo>
                    <a:pt x="2963" y="0"/>
                  </a:moveTo>
                  <a:cubicBezTo>
                    <a:pt x="1963" y="0"/>
                    <a:pt x="948" y="233"/>
                    <a:pt x="0" y="724"/>
                  </a:cubicBezTo>
                  <a:lnTo>
                    <a:pt x="4924" y="10216"/>
                  </a:lnTo>
                  <a:lnTo>
                    <a:pt x="9252" y="7972"/>
                  </a:lnTo>
                  <a:cubicBezTo>
                    <a:pt x="9619" y="6460"/>
                    <a:pt x="9427" y="4866"/>
                    <a:pt x="8710" y="3485"/>
                  </a:cubicBezTo>
                  <a:cubicBezTo>
                    <a:pt x="7561" y="1271"/>
                    <a:pt x="5301" y="0"/>
                    <a:pt x="2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3568175" y="2796875"/>
              <a:ext cx="222800" cy="196925"/>
            </a:xfrm>
            <a:custGeom>
              <a:avLst/>
              <a:gdLst/>
              <a:ahLst/>
              <a:cxnLst/>
              <a:rect l="l" t="t" r="r" b="b"/>
              <a:pathLst>
                <a:path w="8912" h="7877" extrusionOk="0">
                  <a:moveTo>
                    <a:pt x="4688" y="1"/>
                  </a:moveTo>
                  <a:cubicBezTo>
                    <a:pt x="4051" y="1"/>
                    <a:pt x="3405" y="149"/>
                    <a:pt x="2802" y="461"/>
                  </a:cubicBezTo>
                  <a:cubicBezTo>
                    <a:pt x="789" y="1506"/>
                    <a:pt x="1" y="3992"/>
                    <a:pt x="1044" y="6005"/>
                  </a:cubicBezTo>
                  <a:cubicBezTo>
                    <a:pt x="1477" y="6840"/>
                    <a:pt x="2183" y="7500"/>
                    <a:pt x="3044" y="7876"/>
                  </a:cubicBezTo>
                  <a:lnTo>
                    <a:pt x="8723" y="4932"/>
                  </a:lnTo>
                  <a:cubicBezTo>
                    <a:pt x="8912" y="4010"/>
                    <a:pt x="8778" y="3053"/>
                    <a:pt x="8346" y="2219"/>
                  </a:cubicBezTo>
                  <a:cubicBezTo>
                    <a:pt x="7614" y="809"/>
                    <a:pt x="6176" y="1"/>
                    <a:pt x="46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638200" y="2796875"/>
              <a:ext cx="152775" cy="160100"/>
            </a:xfrm>
            <a:custGeom>
              <a:avLst/>
              <a:gdLst/>
              <a:ahLst/>
              <a:cxnLst/>
              <a:rect l="l" t="t" r="r" b="b"/>
              <a:pathLst>
                <a:path w="6111" h="6404" extrusionOk="0">
                  <a:moveTo>
                    <a:pt x="1887" y="1"/>
                  </a:moveTo>
                  <a:cubicBezTo>
                    <a:pt x="1250" y="1"/>
                    <a:pt x="604" y="149"/>
                    <a:pt x="1" y="461"/>
                  </a:cubicBezTo>
                  <a:lnTo>
                    <a:pt x="3082" y="6404"/>
                  </a:lnTo>
                  <a:lnTo>
                    <a:pt x="5922" y="4932"/>
                  </a:lnTo>
                  <a:cubicBezTo>
                    <a:pt x="6111" y="4010"/>
                    <a:pt x="5977" y="3053"/>
                    <a:pt x="5545" y="2219"/>
                  </a:cubicBezTo>
                  <a:cubicBezTo>
                    <a:pt x="4813" y="809"/>
                    <a:pt x="3375" y="1"/>
                    <a:pt x="18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701400" y="2629925"/>
              <a:ext cx="132350" cy="218350"/>
            </a:xfrm>
            <a:custGeom>
              <a:avLst/>
              <a:gdLst/>
              <a:ahLst/>
              <a:cxnLst/>
              <a:rect l="l" t="t" r="r" b="b"/>
              <a:pathLst>
                <a:path w="5294" h="8734" extrusionOk="0">
                  <a:moveTo>
                    <a:pt x="1047" y="1"/>
                  </a:moveTo>
                  <a:lnTo>
                    <a:pt x="0" y="543"/>
                  </a:lnTo>
                  <a:lnTo>
                    <a:pt x="4247" y="8733"/>
                  </a:lnTo>
                  <a:lnTo>
                    <a:pt x="5293" y="8190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3413050" y="2615250"/>
              <a:ext cx="339325" cy="195125"/>
            </a:xfrm>
            <a:custGeom>
              <a:avLst/>
              <a:gdLst/>
              <a:ahLst/>
              <a:cxnLst/>
              <a:rect l="l" t="t" r="r" b="b"/>
              <a:pathLst>
                <a:path w="13573" h="7805" extrusionOk="0">
                  <a:moveTo>
                    <a:pt x="13029" y="1"/>
                  </a:moveTo>
                  <a:lnTo>
                    <a:pt x="1" y="6757"/>
                  </a:lnTo>
                  <a:lnTo>
                    <a:pt x="544" y="7805"/>
                  </a:lnTo>
                  <a:lnTo>
                    <a:pt x="13572" y="1048"/>
                  </a:lnTo>
                  <a:lnTo>
                    <a:pt x="130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3388350" y="2612150"/>
              <a:ext cx="364075" cy="111825"/>
            </a:xfrm>
            <a:custGeom>
              <a:avLst/>
              <a:gdLst/>
              <a:ahLst/>
              <a:cxnLst/>
              <a:rect l="l" t="t" r="r" b="b"/>
              <a:pathLst>
                <a:path w="14563" h="4473" extrusionOk="0">
                  <a:moveTo>
                    <a:pt x="14295" y="1"/>
                  </a:moveTo>
                  <a:lnTo>
                    <a:pt x="1" y="3325"/>
                  </a:lnTo>
                  <a:lnTo>
                    <a:pt x="133" y="3898"/>
                  </a:lnTo>
                  <a:lnTo>
                    <a:pt x="267" y="4473"/>
                  </a:lnTo>
                  <a:lnTo>
                    <a:pt x="14563" y="1149"/>
                  </a:lnTo>
                  <a:lnTo>
                    <a:pt x="14429" y="575"/>
                  </a:lnTo>
                  <a:lnTo>
                    <a:pt x="142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3499100" y="2807875"/>
              <a:ext cx="419525" cy="281075"/>
            </a:xfrm>
            <a:custGeom>
              <a:avLst/>
              <a:gdLst/>
              <a:ahLst/>
              <a:cxnLst/>
              <a:rect l="l" t="t" r="r" b="b"/>
              <a:pathLst>
                <a:path w="16781" h="11243" extrusionOk="0">
                  <a:moveTo>
                    <a:pt x="15192" y="1"/>
                  </a:moveTo>
                  <a:lnTo>
                    <a:pt x="0" y="7878"/>
                  </a:lnTo>
                  <a:lnTo>
                    <a:pt x="55" y="7983"/>
                  </a:lnTo>
                  <a:cubicBezTo>
                    <a:pt x="1128" y="10054"/>
                    <a:pt x="3242" y="11242"/>
                    <a:pt x="5427" y="11242"/>
                  </a:cubicBezTo>
                  <a:cubicBezTo>
                    <a:pt x="6363" y="11242"/>
                    <a:pt x="7312" y="11024"/>
                    <a:pt x="8198" y="10565"/>
                  </a:cubicBezTo>
                  <a:lnTo>
                    <a:pt x="12665" y="8249"/>
                  </a:lnTo>
                  <a:cubicBezTo>
                    <a:pt x="15622" y="6716"/>
                    <a:pt x="16780" y="3063"/>
                    <a:pt x="15247" y="106"/>
                  </a:cubicBezTo>
                  <a:lnTo>
                    <a:pt x="151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3689025" y="2807875"/>
              <a:ext cx="229600" cy="235175"/>
            </a:xfrm>
            <a:custGeom>
              <a:avLst/>
              <a:gdLst/>
              <a:ahLst/>
              <a:cxnLst/>
              <a:rect l="l" t="t" r="r" b="b"/>
              <a:pathLst>
                <a:path w="9184" h="9407" extrusionOk="0">
                  <a:moveTo>
                    <a:pt x="0" y="3939"/>
                  </a:moveTo>
                  <a:lnTo>
                    <a:pt x="0" y="3940"/>
                  </a:lnTo>
                  <a:lnTo>
                    <a:pt x="1" y="3940"/>
                  </a:lnTo>
                  <a:lnTo>
                    <a:pt x="1" y="3940"/>
                  </a:lnTo>
                  <a:lnTo>
                    <a:pt x="0" y="3939"/>
                  </a:lnTo>
                  <a:close/>
                  <a:moveTo>
                    <a:pt x="7595" y="1"/>
                  </a:moveTo>
                  <a:lnTo>
                    <a:pt x="1" y="3940"/>
                  </a:lnTo>
                  <a:lnTo>
                    <a:pt x="1" y="3940"/>
                  </a:lnTo>
                  <a:lnTo>
                    <a:pt x="2835" y="9407"/>
                  </a:lnTo>
                  <a:lnTo>
                    <a:pt x="5068" y="8249"/>
                  </a:lnTo>
                  <a:cubicBezTo>
                    <a:pt x="8025" y="6716"/>
                    <a:pt x="9183" y="3063"/>
                    <a:pt x="7650" y="106"/>
                  </a:cubicBezTo>
                  <a:lnTo>
                    <a:pt x="7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3460225" y="2780100"/>
              <a:ext cx="460275" cy="257850"/>
            </a:xfrm>
            <a:custGeom>
              <a:avLst/>
              <a:gdLst/>
              <a:ahLst/>
              <a:cxnLst/>
              <a:rect l="l" t="t" r="r" b="b"/>
              <a:pathLst>
                <a:path w="18411" h="10314" extrusionOk="0">
                  <a:moveTo>
                    <a:pt x="17868" y="0"/>
                  </a:moveTo>
                  <a:lnTo>
                    <a:pt x="0" y="9265"/>
                  </a:lnTo>
                  <a:lnTo>
                    <a:pt x="544" y="10313"/>
                  </a:lnTo>
                  <a:lnTo>
                    <a:pt x="18411" y="1047"/>
                  </a:lnTo>
                  <a:lnTo>
                    <a:pt x="178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3683550" y="2780100"/>
              <a:ext cx="236950" cy="142000"/>
            </a:xfrm>
            <a:custGeom>
              <a:avLst/>
              <a:gdLst/>
              <a:ahLst/>
              <a:cxnLst/>
              <a:rect l="l" t="t" r="r" b="b"/>
              <a:pathLst>
                <a:path w="9478" h="5680" extrusionOk="0">
                  <a:moveTo>
                    <a:pt x="8935" y="0"/>
                  </a:moveTo>
                  <a:lnTo>
                    <a:pt x="1" y="4633"/>
                  </a:lnTo>
                  <a:lnTo>
                    <a:pt x="544" y="5680"/>
                  </a:lnTo>
                  <a:lnTo>
                    <a:pt x="9478" y="1047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3551025" y="3240350"/>
              <a:ext cx="307700" cy="307725"/>
            </a:xfrm>
            <a:custGeom>
              <a:avLst/>
              <a:gdLst/>
              <a:ahLst/>
              <a:cxnLst/>
              <a:rect l="l" t="t" r="r" b="b"/>
              <a:pathLst>
                <a:path w="12308" h="12309" extrusionOk="0">
                  <a:moveTo>
                    <a:pt x="6154" y="1"/>
                  </a:moveTo>
                  <a:cubicBezTo>
                    <a:pt x="4521" y="1"/>
                    <a:pt x="2957" y="649"/>
                    <a:pt x="1802" y="1803"/>
                  </a:cubicBezTo>
                  <a:cubicBezTo>
                    <a:pt x="648" y="2957"/>
                    <a:pt x="0" y="4523"/>
                    <a:pt x="0" y="6154"/>
                  </a:cubicBezTo>
                  <a:cubicBezTo>
                    <a:pt x="0" y="7787"/>
                    <a:pt x="648" y="9353"/>
                    <a:pt x="1802" y="10505"/>
                  </a:cubicBezTo>
                  <a:cubicBezTo>
                    <a:pt x="2957" y="11659"/>
                    <a:pt x="4521" y="12309"/>
                    <a:pt x="6154" y="12309"/>
                  </a:cubicBezTo>
                  <a:cubicBezTo>
                    <a:pt x="7786" y="12309"/>
                    <a:pt x="9351" y="11659"/>
                    <a:pt x="10505" y="10505"/>
                  </a:cubicBezTo>
                  <a:cubicBezTo>
                    <a:pt x="11659" y="9353"/>
                    <a:pt x="12307" y="7787"/>
                    <a:pt x="12307" y="6154"/>
                  </a:cubicBezTo>
                  <a:cubicBezTo>
                    <a:pt x="12307" y="4523"/>
                    <a:pt x="11659" y="2957"/>
                    <a:pt x="10505" y="1803"/>
                  </a:cubicBezTo>
                  <a:cubicBezTo>
                    <a:pt x="9351" y="649"/>
                    <a:pt x="7786" y="1"/>
                    <a:pt x="6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877800" y="3059100"/>
              <a:ext cx="351400" cy="307800"/>
            </a:xfrm>
            <a:custGeom>
              <a:avLst/>
              <a:gdLst/>
              <a:ahLst/>
              <a:cxnLst/>
              <a:rect l="l" t="t" r="r" b="b"/>
              <a:pathLst>
                <a:path w="14056" h="12312" extrusionOk="0">
                  <a:moveTo>
                    <a:pt x="7023" y="1"/>
                  </a:moveTo>
                  <a:cubicBezTo>
                    <a:pt x="6067" y="1"/>
                    <a:pt x="5097" y="225"/>
                    <a:pt x="4190" y="696"/>
                  </a:cubicBezTo>
                  <a:cubicBezTo>
                    <a:pt x="1174" y="2264"/>
                    <a:pt x="1" y="5979"/>
                    <a:pt x="1568" y="8994"/>
                  </a:cubicBezTo>
                  <a:cubicBezTo>
                    <a:pt x="2664" y="11103"/>
                    <a:pt x="4811" y="12311"/>
                    <a:pt x="7034" y="12311"/>
                  </a:cubicBezTo>
                  <a:cubicBezTo>
                    <a:pt x="7990" y="12311"/>
                    <a:pt x="8959" y="12088"/>
                    <a:pt x="9866" y="11616"/>
                  </a:cubicBezTo>
                  <a:cubicBezTo>
                    <a:pt x="12882" y="10049"/>
                    <a:pt x="14056" y="6333"/>
                    <a:pt x="12488" y="3318"/>
                  </a:cubicBezTo>
                  <a:cubicBezTo>
                    <a:pt x="11393" y="1209"/>
                    <a:pt x="9246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248275" y="2877900"/>
              <a:ext cx="307725" cy="307725"/>
            </a:xfrm>
            <a:custGeom>
              <a:avLst/>
              <a:gdLst/>
              <a:ahLst/>
              <a:cxnLst/>
              <a:rect l="l" t="t" r="r" b="b"/>
              <a:pathLst>
                <a:path w="12309" h="12309" extrusionOk="0">
                  <a:moveTo>
                    <a:pt x="6155" y="1"/>
                  </a:moveTo>
                  <a:cubicBezTo>
                    <a:pt x="4523" y="1"/>
                    <a:pt x="2957" y="650"/>
                    <a:pt x="1803" y="1804"/>
                  </a:cubicBezTo>
                  <a:cubicBezTo>
                    <a:pt x="649" y="2958"/>
                    <a:pt x="0" y="4523"/>
                    <a:pt x="0" y="6155"/>
                  </a:cubicBezTo>
                  <a:cubicBezTo>
                    <a:pt x="0" y="7786"/>
                    <a:pt x="649" y="9353"/>
                    <a:pt x="1803" y="10507"/>
                  </a:cubicBezTo>
                  <a:cubicBezTo>
                    <a:pt x="2957" y="11661"/>
                    <a:pt x="4523" y="12309"/>
                    <a:pt x="6155" y="12309"/>
                  </a:cubicBezTo>
                  <a:cubicBezTo>
                    <a:pt x="7786" y="12309"/>
                    <a:pt x="9352" y="11661"/>
                    <a:pt x="10506" y="10507"/>
                  </a:cubicBezTo>
                  <a:cubicBezTo>
                    <a:pt x="11660" y="9353"/>
                    <a:pt x="12308" y="7786"/>
                    <a:pt x="12308" y="6155"/>
                  </a:cubicBezTo>
                  <a:cubicBezTo>
                    <a:pt x="12308" y="4523"/>
                    <a:pt x="11660" y="2958"/>
                    <a:pt x="10506" y="1804"/>
                  </a:cubicBezTo>
                  <a:cubicBezTo>
                    <a:pt x="9352" y="650"/>
                    <a:pt x="7786" y="1"/>
                    <a:pt x="6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575075" y="2696675"/>
              <a:ext cx="351425" cy="307775"/>
            </a:xfrm>
            <a:custGeom>
              <a:avLst/>
              <a:gdLst/>
              <a:ahLst/>
              <a:cxnLst/>
              <a:rect l="l" t="t" r="r" b="b"/>
              <a:pathLst>
                <a:path w="14057" h="12311" extrusionOk="0">
                  <a:moveTo>
                    <a:pt x="7023" y="0"/>
                  </a:moveTo>
                  <a:cubicBezTo>
                    <a:pt x="6067" y="0"/>
                    <a:pt x="5097" y="224"/>
                    <a:pt x="4190" y="695"/>
                  </a:cubicBezTo>
                  <a:cubicBezTo>
                    <a:pt x="1175" y="2262"/>
                    <a:pt x="0" y="5978"/>
                    <a:pt x="1567" y="8993"/>
                  </a:cubicBezTo>
                  <a:cubicBezTo>
                    <a:pt x="2663" y="11102"/>
                    <a:pt x="4810" y="12310"/>
                    <a:pt x="7033" y="12310"/>
                  </a:cubicBezTo>
                  <a:cubicBezTo>
                    <a:pt x="7989" y="12310"/>
                    <a:pt x="8959" y="12087"/>
                    <a:pt x="9866" y="11615"/>
                  </a:cubicBezTo>
                  <a:cubicBezTo>
                    <a:pt x="12882" y="10048"/>
                    <a:pt x="14056" y="6332"/>
                    <a:pt x="12488" y="3317"/>
                  </a:cubicBezTo>
                  <a:cubicBezTo>
                    <a:pt x="11392" y="1208"/>
                    <a:pt x="9246" y="0"/>
                    <a:pt x="7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728825" y="1553175"/>
              <a:ext cx="2939575" cy="3923400"/>
            </a:xfrm>
            <a:custGeom>
              <a:avLst/>
              <a:gdLst/>
              <a:ahLst/>
              <a:cxnLst/>
              <a:rect l="l" t="t" r="r" b="b"/>
              <a:pathLst>
                <a:path w="117583" h="156936" extrusionOk="0">
                  <a:moveTo>
                    <a:pt x="29283" y="1"/>
                  </a:moveTo>
                  <a:lnTo>
                    <a:pt x="49955" y="39769"/>
                  </a:lnTo>
                  <a:lnTo>
                    <a:pt x="50300" y="45191"/>
                  </a:lnTo>
                  <a:cubicBezTo>
                    <a:pt x="50548" y="49116"/>
                    <a:pt x="49623" y="53026"/>
                    <a:pt x="47639" y="56422"/>
                  </a:cubicBezTo>
                  <a:cubicBezTo>
                    <a:pt x="45896" y="59406"/>
                    <a:pt x="42737" y="61123"/>
                    <a:pt x="39451" y="61123"/>
                  </a:cubicBezTo>
                  <a:cubicBezTo>
                    <a:pt x="38294" y="61123"/>
                    <a:pt x="37121" y="60910"/>
                    <a:pt x="35988" y="60465"/>
                  </a:cubicBezTo>
                  <a:lnTo>
                    <a:pt x="33530" y="59500"/>
                  </a:lnTo>
                  <a:cubicBezTo>
                    <a:pt x="30457" y="58293"/>
                    <a:pt x="27888" y="56074"/>
                    <a:pt x="26248" y="53209"/>
                  </a:cubicBezTo>
                  <a:lnTo>
                    <a:pt x="26108" y="52963"/>
                  </a:lnTo>
                  <a:cubicBezTo>
                    <a:pt x="24768" y="50625"/>
                    <a:pt x="22803" y="48705"/>
                    <a:pt x="20434" y="47421"/>
                  </a:cubicBezTo>
                  <a:cubicBezTo>
                    <a:pt x="17335" y="45742"/>
                    <a:pt x="13921" y="44904"/>
                    <a:pt x="10509" y="44904"/>
                  </a:cubicBezTo>
                  <a:cubicBezTo>
                    <a:pt x="6875" y="44904"/>
                    <a:pt x="3243" y="45855"/>
                    <a:pt x="1" y="47750"/>
                  </a:cubicBezTo>
                  <a:lnTo>
                    <a:pt x="27487" y="71780"/>
                  </a:lnTo>
                  <a:lnTo>
                    <a:pt x="39212" y="89578"/>
                  </a:lnTo>
                  <a:cubicBezTo>
                    <a:pt x="42619" y="94749"/>
                    <a:pt x="47346" y="98916"/>
                    <a:pt x="52905" y="101646"/>
                  </a:cubicBezTo>
                  <a:lnTo>
                    <a:pt x="69094" y="109597"/>
                  </a:lnTo>
                  <a:lnTo>
                    <a:pt x="81269" y="156936"/>
                  </a:lnTo>
                  <a:lnTo>
                    <a:pt x="117582" y="138060"/>
                  </a:lnTo>
                  <a:lnTo>
                    <a:pt x="96516" y="83303"/>
                  </a:lnTo>
                  <a:lnTo>
                    <a:pt x="63838" y="42200"/>
                  </a:lnTo>
                  <a:lnTo>
                    <a:pt x="41607" y="4943"/>
                  </a:lnTo>
                  <a:lnTo>
                    <a:pt x="29283" y="1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2262950" y="308040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6" y="1"/>
                  </a:moveTo>
                  <a:cubicBezTo>
                    <a:pt x="1184" y="1"/>
                    <a:pt x="0" y="1185"/>
                    <a:pt x="0" y="2657"/>
                  </a:cubicBezTo>
                  <a:lnTo>
                    <a:pt x="0" y="20460"/>
                  </a:lnTo>
                  <a:cubicBezTo>
                    <a:pt x="0" y="21930"/>
                    <a:pt x="1184" y="23116"/>
                    <a:pt x="2656" y="23116"/>
                  </a:cubicBezTo>
                  <a:lnTo>
                    <a:pt x="20459" y="23116"/>
                  </a:lnTo>
                  <a:cubicBezTo>
                    <a:pt x="21930" y="23116"/>
                    <a:pt x="23115" y="21930"/>
                    <a:pt x="23115" y="20460"/>
                  </a:cubicBezTo>
                  <a:lnTo>
                    <a:pt x="23115" y="2657"/>
                  </a:lnTo>
                  <a:cubicBezTo>
                    <a:pt x="23115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383650" y="320112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30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9" y="3232"/>
                    <a:pt x="0" y="4944"/>
                    <a:pt x="0" y="6729"/>
                  </a:cubicBezTo>
                  <a:cubicBezTo>
                    <a:pt x="0" y="8513"/>
                    <a:pt x="709" y="10225"/>
                    <a:pt x="1971" y="11488"/>
                  </a:cubicBezTo>
                  <a:cubicBezTo>
                    <a:pt x="3232" y="12749"/>
                    <a:pt x="4944" y="13459"/>
                    <a:pt x="6730" y="13459"/>
                  </a:cubicBezTo>
                  <a:cubicBezTo>
                    <a:pt x="8514" y="13459"/>
                    <a:pt x="10226" y="12749"/>
                    <a:pt x="11488" y="11488"/>
                  </a:cubicBezTo>
                  <a:cubicBezTo>
                    <a:pt x="12749" y="10225"/>
                    <a:pt x="13459" y="8513"/>
                    <a:pt x="13459" y="6729"/>
                  </a:cubicBezTo>
                  <a:cubicBezTo>
                    <a:pt x="13459" y="4944"/>
                    <a:pt x="12749" y="3232"/>
                    <a:pt x="11488" y="1971"/>
                  </a:cubicBezTo>
                  <a:cubicBezTo>
                    <a:pt x="10226" y="708"/>
                    <a:pt x="8514" y="0"/>
                    <a:pt x="67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5147150" y="1406650"/>
              <a:ext cx="577900" cy="577900"/>
            </a:xfrm>
            <a:custGeom>
              <a:avLst/>
              <a:gdLst/>
              <a:ahLst/>
              <a:cxnLst/>
              <a:rect l="l" t="t" r="r" b="b"/>
              <a:pathLst>
                <a:path w="23116" h="23116" extrusionOk="0">
                  <a:moveTo>
                    <a:pt x="2657" y="1"/>
                  </a:moveTo>
                  <a:cubicBezTo>
                    <a:pt x="1185" y="1"/>
                    <a:pt x="1" y="1185"/>
                    <a:pt x="1" y="2657"/>
                  </a:cubicBezTo>
                  <a:lnTo>
                    <a:pt x="1" y="20460"/>
                  </a:lnTo>
                  <a:cubicBezTo>
                    <a:pt x="1" y="21930"/>
                    <a:pt x="1185" y="23116"/>
                    <a:pt x="2657" y="23116"/>
                  </a:cubicBezTo>
                  <a:lnTo>
                    <a:pt x="20459" y="23116"/>
                  </a:lnTo>
                  <a:cubicBezTo>
                    <a:pt x="21930" y="23116"/>
                    <a:pt x="23116" y="21930"/>
                    <a:pt x="23116" y="20460"/>
                  </a:cubicBezTo>
                  <a:lnTo>
                    <a:pt x="23116" y="2657"/>
                  </a:lnTo>
                  <a:cubicBezTo>
                    <a:pt x="23116" y="1185"/>
                    <a:pt x="21930" y="1"/>
                    <a:pt x="20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5267875" y="1527375"/>
              <a:ext cx="336475" cy="336475"/>
            </a:xfrm>
            <a:custGeom>
              <a:avLst/>
              <a:gdLst/>
              <a:ahLst/>
              <a:cxnLst/>
              <a:rect l="l" t="t" r="r" b="b"/>
              <a:pathLst>
                <a:path w="13459" h="13459" extrusionOk="0">
                  <a:moveTo>
                    <a:pt x="6729" y="0"/>
                  </a:moveTo>
                  <a:cubicBezTo>
                    <a:pt x="4944" y="0"/>
                    <a:pt x="3232" y="708"/>
                    <a:pt x="1971" y="1971"/>
                  </a:cubicBezTo>
                  <a:cubicBezTo>
                    <a:pt x="708" y="3232"/>
                    <a:pt x="0" y="4944"/>
                    <a:pt x="0" y="6729"/>
                  </a:cubicBezTo>
                  <a:cubicBezTo>
                    <a:pt x="0" y="8513"/>
                    <a:pt x="708" y="10225"/>
                    <a:pt x="1971" y="11487"/>
                  </a:cubicBezTo>
                  <a:cubicBezTo>
                    <a:pt x="3232" y="12749"/>
                    <a:pt x="4944" y="13459"/>
                    <a:pt x="6729" y="13459"/>
                  </a:cubicBezTo>
                  <a:cubicBezTo>
                    <a:pt x="8513" y="13459"/>
                    <a:pt x="10225" y="12749"/>
                    <a:pt x="11488" y="11487"/>
                  </a:cubicBezTo>
                  <a:cubicBezTo>
                    <a:pt x="12749" y="10225"/>
                    <a:pt x="13458" y="8513"/>
                    <a:pt x="13458" y="6729"/>
                  </a:cubicBezTo>
                  <a:cubicBezTo>
                    <a:pt x="13458" y="4944"/>
                    <a:pt x="12749" y="3232"/>
                    <a:pt x="11488" y="1971"/>
                  </a:cubicBezTo>
                  <a:cubicBezTo>
                    <a:pt x="10225" y="708"/>
                    <a:pt x="8513" y="0"/>
                    <a:pt x="67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4206600" y="642725"/>
              <a:ext cx="780600" cy="286200"/>
            </a:xfrm>
            <a:custGeom>
              <a:avLst/>
              <a:gdLst/>
              <a:ahLst/>
              <a:cxnLst/>
              <a:rect l="l" t="t" r="r" b="b"/>
              <a:pathLst>
                <a:path w="31224" h="11448" extrusionOk="0">
                  <a:moveTo>
                    <a:pt x="0" y="1"/>
                  </a:moveTo>
                  <a:lnTo>
                    <a:pt x="12913" y="10244"/>
                  </a:lnTo>
                  <a:lnTo>
                    <a:pt x="13507" y="10715"/>
                  </a:lnTo>
                  <a:cubicBezTo>
                    <a:pt x="14124" y="11203"/>
                    <a:pt x="14868" y="11448"/>
                    <a:pt x="15612" y="11448"/>
                  </a:cubicBezTo>
                  <a:cubicBezTo>
                    <a:pt x="16356" y="11448"/>
                    <a:pt x="17100" y="11203"/>
                    <a:pt x="17717" y="10715"/>
                  </a:cubicBezTo>
                  <a:lnTo>
                    <a:pt x="18311" y="10244"/>
                  </a:lnTo>
                  <a:lnTo>
                    <a:pt x="31224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4206600" y="642725"/>
              <a:ext cx="322825" cy="512125"/>
            </a:xfrm>
            <a:custGeom>
              <a:avLst/>
              <a:gdLst/>
              <a:ahLst/>
              <a:cxnLst/>
              <a:rect l="l" t="t" r="r" b="b"/>
              <a:pathLst>
                <a:path w="12913" h="20485" extrusionOk="0">
                  <a:moveTo>
                    <a:pt x="0" y="1"/>
                  </a:moveTo>
                  <a:lnTo>
                    <a:pt x="0" y="20485"/>
                  </a:lnTo>
                  <a:lnTo>
                    <a:pt x="12913" y="102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4206600" y="898800"/>
              <a:ext cx="780600" cy="256050"/>
            </a:xfrm>
            <a:custGeom>
              <a:avLst/>
              <a:gdLst/>
              <a:ahLst/>
              <a:cxnLst/>
              <a:rect l="l" t="t" r="r" b="b"/>
              <a:pathLst>
                <a:path w="31224" h="10242" extrusionOk="0">
                  <a:moveTo>
                    <a:pt x="12913" y="1"/>
                  </a:moveTo>
                  <a:lnTo>
                    <a:pt x="0" y="10242"/>
                  </a:lnTo>
                  <a:lnTo>
                    <a:pt x="31224" y="10242"/>
                  </a:lnTo>
                  <a:lnTo>
                    <a:pt x="18311" y="1"/>
                  </a:lnTo>
                  <a:lnTo>
                    <a:pt x="17717" y="471"/>
                  </a:lnTo>
                  <a:cubicBezTo>
                    <a:pt x="17100" y="960"/>
                    <a:pt x="16356" y="1204"/>
                    <a:pt x="15612" y="1204"/>
                  </a:cubicBezTo>
                  <a:cubicBezTo>
                    <a:pt x="14868" y="1204"/>
                    <a:pt x="14124" y="960"/>
                    <a:pt x="13507" y="471"/>
                  </a:cubicBezTo>
                  <a:lnTo>
                    <a:pt x="129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4664350" y="642725"/>
              <a:ext cx="322850" cy="512125"/>
            </a:xfrm>
            <a:custGeom>
              <a:avLst/>
              <a:gdLst/>
              <a:ahLst/>
              <a:cxnLst/>
              <a:rect l="l" t="t" r="r" b="b"/>
              <a:pathLst>
                <a:path w="12914" h="20485" extrusionOk="0">
                  <a:moveTo>
                    <a:pt x="12914" y="1"/>
                  </a:moveTo>
                  <a:lnTo>
                    <a:pt x="1" y="10243"/>
                  </a:lnTo>
                  <a:lnTo>
                    <a:pt x="12914" y="20485"/>
                  </a:lnTo>
                  <a:lnTo>
                    <a:pt x="129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1763725" y="1903150"/>
              <a:ext cx="575550" cy="752650"/>
            </a:xfrm>
            <a:custGeom>
              <a:avLst/>
              <a:gdLst/>
              <a:ahLst/>
              <a:cxnLst/>
              <a:rect l="l" t="t" r="r" b="b"/>
              <a:pathLst>
                <a:path w="23022" h="30106" extrusionOk="0">
                  <a:moveTo>
                    <a:pt x="1" y="1"/>
                  </a:moveTo>
                  <a:lnTo>
                    <a:pt x="1" y="30105"/>
                  </a:lnTo>
                  <a:lnTo>
                    <a:pt x="23022" y="30105"/>
                  </a:lnTo>
                  <a:lnTo>
                    <a:pt x="23022" y="4834"/>
                  </a:lnTo>
                  <a:lnTo>
                    <a:pt x="181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1713850" y="1853250"/>
              <a:ext cx="575550" cy="752675"/>
            </a:xfrm>
            <a:custGeom>
              <a:avLst/>
              <a:gdLst/>
              <a:ahLst/>
              <a:cxnLst/>
              <a:rect l="l" t="t" r="r" b="b"/>
              <a:pathLst>
                <a:path w="23022" h="30107" extrusionOk="0">
                  <a:moveTo>
                    <a:pt x="1" y="1"/>
                  </a:moveTo>
                  <a:lnTo>
                    <a:pt x="1" y="30106"/>
                  </a:lnTo>
                  <a:lnTo>
                    <a:pt x="23022" y="30106"/>
                  </a:lnTo>
                  <a:lnTo>
                    <a:pt x="23022" y="4835"/>
                  </a:lnTo>
                  <a:lnTo>
                    <a:pt x="18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2168525" y="1853250"/>
              <a:ext cx="120875" cy="120900"/>
            </a:xfrm>
            <a:custGeom>
              <a:avLst/>
              <a:gdLst/>
              <a:ahLst/>
              <a:cxnLst/>
              <a:rect l="l" t="t" r="r" b="b"/>
              <a:pathLst>
                <a:path w="4835" h="4836" extrusionOk="0">
                  <a:moveTo>
                    <a:pt x="1" y="1"/>
                  </a:moveTo>
                  <a:lnTo>
                    <a:pt x="1" y="4835"/>
                  </a:lnTo>
                  <a:lnTo>
                    <a:pt x="4835" y="4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1763725" y="1900425"/>
              <a:ext cx="244900" cy="26575"/>
            </a:xfrm>
            <a:custGeom>
              <a:avLst/>
              <a:gdLst/>
              <a:ahLst/>
              <a:cxnLst/>
              <a:rect l="l" t="t" r="r" b="b"/>
              <a:pathLst>
                <a:path w="97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9796" y="1063"/>
                  </a:lnTo>
                  <a:lnTo>
                    <a:pt x="97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1763725" y="1955375"/>
              <a:ext cx="156600" cy="26600"/>
            </a:xfrm>
            <a:custGeom>
              <a:avLst/>
              <a:gdLst/>
              <a:ahLst/>
              <a:cxnLst/>
              <a:rect l="l" t="t" r="r" b="b"/>
              <a:pathLst>
                <a:path w="6264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6264" y="1063"/>
                  </a:lnTo>
                  <a:lnTo>
                    <a:pt x="6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1763725" y="2052775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1763725" y="212805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1763725" y="2203300"/>
              <a:ext cx="475775" cy="26575"/>
            </a:xfrm>
            <a:custGeom>
              <a:avLst/>
              <a:gdLst/>
              <a:ahLst/>
              <a:cxnLst/>
              <a:rect l="l" t="t" r="r" b="b"/>
              <a:pathLst>
                <a:path w="19031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1763725" y="22785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1763725" y="235385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1763725" y="2429100"/>
              <a:ext cx="475775" cy="26600"/>
            </a:xfrm>
            <a:custGeom>
              <a:avLst/>
              <a:gdLst/>
              <a:ahLst/>
              <a:cxnLst/>
              <a:rect l="l" t="t" r="r" b="b"/>
              <a:pathLst>
                <a:path w="19031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19031" y="1063"/>
                  </a:lnTo>
                  <a:lnTo>
                    <a:pt x="19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1763725" y="2504350"/>
              <a:ext cx="274900" cy="26575"/>
            </a:xfrm>
            <a:custGeom>
              <a:avLst/>
              <a:gdLst/>
              <a:ahLst/>
              <a:cxnLst/>
              <a:rect l="l" t="t" r="r" b="b"/>
              <a:pathLst>
                <a:path w="10996" h="1063" extrusionOk="0">
                  <a:moveTo>
                    <a:pt x="1" y="0"/>
                  </a:moveTo>
                  <a:lnTo>
                    <a:pt x="1" y="1063"/>
                  </a:lnTo>
                  <a:lnTo>
                    <a:pt x="10996" y="1063"/>
                  </a:lnTo>
                  <a:lnTo>
                    <a:pt x="10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2275850" y="264375"/>
              <a:ext cx="702625" cy="600125"/>
            </a:xfrm>
            <a:custGeom>
              <a:avLst/>
              <a:gdLst/>
              <a:ahLst/>
              <a:cxnLst/>
              <a:rect l="l" t="t" r="r" b="b"/>
              <a:pathLst>
                <a:path w="28105" h="24005" extrusionOk="0">
                  <a:moveTo>
                    <a:pt x="2052" y="0"/>
                  </a:moveTo>
                  <a:cubicBezTo>
                    <a:pt x="919" y="0"/>
                    <a:pt x="1" y="918"/>
                    <a:pt x="1" y="2052"/>
                  </a:cubicBezTo>
                  <a:lnTo>
                    <a:pt x="1" y="15485"/>
                  </a:lnTo>
                  <a:cubicBezTo>
                    <a:pt x="1" y="16619"/>
                    <a:pt x="919" y="17537"/>
                    <a:pt x="2052" y="17537"/>
                  </a:cubicBezTo>
                  <a:lnTo>
                    <a:pt x="18239" y="17537"/>
                  </a:lnTo>
                  <a:lnTo>
                    <a:pt x="24707" y="24004"/>
                  </a:lnTo>
                  <a:lnTo>
                    <a:pt x="24707" y="17537"/>
                  </a:lnTo>
                  <a:lnTo>
                    <a:pt x="26053" y="17537"/>
                  </a:lnTo>
                  <a:cubicBezTo>
                    <a:pt x="27185" y="17537"/>
                    <a:pt x="28103" y="16619"/>
                    <a:pt x="28103" y="15485"/>
                  </a:cubicBezTo>
                  <a:lnTo>
                    <a:pt x="28103" y="2052"/>
                  </a:lnTo>
                  <a:cubicBezTo>
                    <a:pt x="28104" y="918"/>
                    <a:pt x="27185" y="0"/>
                    <a:pt x="26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2337200" y="341000"/>
              <a:ext cx="581250" cy="28825"/>
            </a:xfrm>
            <a:custGeom>
              <a:avLst/>
              <a:gdLst/>
              <a:ahLst/>
              <a:cxnLst/>
              <a:rect l="l" t="t" r="r" b="b"/>
              <a:pathLst>
                <a:path w="23250" h="1153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2337200" y="401050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0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2337200" y="461100"/>
              <a:ext cx="581250" cy="28875"/>
            </a:xfrm>
            <a:custGeom>
              <a:avLst/>
              <a:gdLst/>
              <a:ahLst/>
              <a:cxnLst/>
              <a:rect l="l" t="t" r="r" b="b"/>
              <a:pathLst>
                <a:path w="23250" h="1155" extrusionOk="0">
                  <a:moveTo>
                    <a:pt x="1" y="0"/>
                  </a:moveTo>
                  <a:lnTo>
                    <a:pt x="1" y="1154"/>
                  </a:lnTo>
                  <a:lnTo>
                    <a:pt x="23249" y="1154"/>
                  </a:lnTo>
                  <a:lnTo>
                    <a:pt x="2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2337200" y="521175"/>
              <a:ext cx="581250" cy="28850"/>
            </a:xfrm>
            <a:custGeom>
              <a:avLst/>
              <a:gdLst/>
              <a:ahLst/>
              <a:cxnLst/>
              <a:rect l="l" t="t" r="r" b="b"/>
              <a:pathLst>
                <a:path w="23250" h="1154" extrusionOk="0">
                  <a:moveTo>
                    <a:pt x="1" y="1"/>
                  </a:moveTo>
                  <a:lnTo>
                    <a:pt x="1" y="1153"/>
                  </a:lnTo>
                  <a:lnTo>
                    <a:pt x="23249" y="1153"/>
                  </a:lnTo>
                  <a:lnTo>
                    <a:pt x="23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2337200" y="581225"/>
              <a:ext cx="290625" cy="28850"/>
            </a:xfrm>
            <a:custGeom>
              <a:avLst/>
              <a:gdLst/>
              <a:ahLst/>
              <a:cxnLst/>
              <a:rect l="l" t="t" r="r" b="b"/>
              <a:pathLst>
                <a:path w="11625" h="1154" extrusionOk="0">
                  <a:moveTo>
                    <a:pt x="1" y="1"/>
                  </a:moveTo>
                  <a:lnTo>
                    <a:pt x="1" y="1154"/>
                  </a:lnTo>
                  <a:lnTo>
                    <a:pt x="11625" y="1154"/>
                  </a:lnTo>
                  <a:lnTo>
                    <a:pt x="116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5549575" y="2338200"/>
              <a:ext cx="724525" cy="485125"/>
            </a:xfrm>
            <a:custGeom>
              <a:avLst/>
              <a:gdLst/>
              <a:ahLst/>
              <a:cxnLst/>
              <a:rect l="l" t="t" r="r" b="b"/>
              <a:pathLst>
                <a:path w="28981" h="19405" extrusionOk="0">
                  <a:moveTo>
                    <a:pt x="2657" y="0"/>
                  </a:moveTo>
                  <a:cubicBezTo>
                    <a:pt x="1189" y="0"/>
                    <a:pt x="0" y="1189"/>
                    <a:pt x="0" y="2656"/>
                  </a:cubicBezTo>
                  <a:lnTo>
                    <a:pt x="0" y="16748"/>
                  </a:lnTo>
                  <a:cubicBezTo>
                    <a:pt x="0" y="18216"/>
                    <a:pt x="1189" y="19405"/>
                    <a:pt x="2657" y="19405"/>
                  </a:cubicBezTo>
                  <a:lnTo>
                    <a:pt x="26325" y="19405"/>
                  </a:lnTo>
                  <a:cubicBezTo>
                    <a:pt x="27791" y="19405"/>
                    <a:pt x="28981" y="18216"/>
                    <a:pt x="28981" y="16748"/>
                  </a:cubicBezTo>
                  <a:lnTo>
                    <a:pt x="28981" y="2656"/>
                  </a:lnTo>
                  <a:cubicBezTo>
                    <a:pt x="28981" y="1189"/>
                    <a:pt x="27791" y="0"/>
                    <a:pt x="263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489925" y="2278500"/>
              <a:ext cx="724500" cy="350525"/>
            </a:xfrm>
            <a:custGeom>
              <a:avLst/>
              <a:gdLst/>
              <a:ahLst/>
              <a:cxnLst/>
              <a:rect l="l" t="t" r="r" b="b"/>
              <a:pathLst>
                <a:path w="28980" h="14021" extrusionOk="0">
                  <a:moveTo>
                    <a:pt x="2656" y="0"/>
                  </a:moveTo>
                  <a:cubicBezTo>
                    <a:pt x="1189" y="0"/>
                    <a:pt x="0" y="1189"/>
                    <a:pt x="0" y="2657"/>
                  </a:cubicBezTo>
                  <a:lnTo>
                    <a:pt x="0" y="12904"/>
                  </a:lnTo>
                  <a:lnTo>
                    <a:pt x="5734" y="7169"/>
                  </a:lnTo>
                  <a:cubicBezTo>
                    <a:pt x="6365" y="6539"/>
                    <a:pt x="7192" y="6223"/>
                    <a:pt x="8018" y="6223"/>
                  </a:cubicBezTo>
                  <a:cubicBezTo>
                    <a:pt x="8845" y="6223"/>
                    <a:pt x="9671" y="6539"/>
                    <a:pt x="10301" y="7169"/>
                  </a:cubicBezTo>
                  <a:lnTo>
                    <a:pt x="15098" y="11965"/>
                  </a:lnTo>
                  <a:cubicBezTo>
                    <a:pt x="15729" y="12596"/>
                    <a:pt x="16555" y="12911"/>
                    <a:pt x="17381" y="12911"/>
                  </a:cubicBezTo>
                  <a:cubicBezTo>
                    <a:pt x="18208" y="12911"/>
                    <a:pt x="19034" y="12596"/>
                    <a:pt x="19665" y="11965"/>
                  </a:cubicBezTo>
                  <a:lnTo>
                    <a:pt x="21010" y="10620"/>
                  </a:lnTo>
                  <a:cubicBezTo>
                    <a:pt x="21641" y="9989"/>
                    <a:pt x="22468" y="9674"/>
                    <a:pt x="23294" y="9674"/>
                  </a:cubicBezTo>
                  <a:cubicBezTo>
                    <a:pt x="24121" y="9674"/>
                    <a:pt x="24948" y="9989"/>
                    <a:pt x="25578" y="10620"/>
                  </a:cubicBezTo>
                  <a:lnTo>
                    <a:pt x="28979" y="14020"/>
                  </a:lnTo>
                  <a:lnTo>
                    <a:pt x="28979" y="2657"/>
                  </a:lnTo>
                  <a:cubicBezTo>
                    <a:pt x="28979" y="1189"/>
                    <a:pt x="27790" y="0"/>
                    <a:pt x="26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5489925" y="2434075"/>
              <a:ext cx="724500" cy="329575"/>
            </a:xfrm>
            <a:custGeom>
              <a:avLst/>
              <a:gdLst/>
              <a:ahLst/>
              <a:cxnLst/>
              <a:rect l="l" t="t" r="r" b="b"/>
              <a:pathLst>
                <a:path w="28980" h="13183" extrusionOk="0">
                  <a:moveTo>
                    <a:pt x="8018" y="0"/>
                  </a:moveTo>
                  <a:cubicBezTo>
                    <a:pt x="7192" y="0"/>
                    <a:pt x="6365" y="316"/>
                    <a:pt x="5734" y="946"/>
                  </a:cubicBezTo>
                  <a:lnTo>
                    <a:pt x="0" y="6681"/>
                  </a:lnTo>
                  <a:lnTo>
                    <a:pt x="0" y="10526"/>
                  </a:lnTo>
                  <a:cubicBezTo>
                    <a:pt x="0" y="11993"/>
                    <a:pt x="1189" y="13182"/>
                    <a:pt x="2656" y="13182"/>
                  </a:cubicBezTo>
                  <a:lnTo>
                    <a:pt x="26323" y="13182"/>
                  </a:lnTo>
                  <a:cubicBezTo>
                    <a:pt x="27790" y="13182"/>
                    <a:pt x="28979" y="11993"/>
                    <a:pt x="28979" y="10526"/>
                  </a:cubicBezTo>
                  <a:lnTo>
                    <a:pt x="28979" y="7797"/>
                  </a:lnTo>
                  <a:lnTo>
                    <a:pt x="25578" y="4397"/>
                  </a:lnTo>
                  <a:cubicBezTo>
                    <a:pt x="24948" y="3766"/>
                    <a:pt x="24121" y="3451"/>
                    <a:pt x="23294" y="3451"/>
                  </a:cubicBezTo>
                  <a:cubicBezTo>
                    <a:pt x="22468" y="3451"/>
                    <a:pt x="21641" y="3766"/>
                    <a:pt x="21010" y="4397"/>
                  </a:cubicBezTo>
                  <a:lnTo>
                    <a:pt x="19665" y="5742"/>
                  </a:lnTo>
                  <a:cubicBezTo>
                    <a:pt x="19034" y="6373"/>
                    <a:pt x="18208" y="6688"/>
                    <a:pt x="17381" y="6688"/>
                  </a:cubicBezTo>
                  <a:cubicBezTo>
                    <a:pt x="16555" y="6688"/>
                    <a:pt x="15729" y="6373"/>
                    <a:pt x="15098" y="5742"/>
                  </a:cubicBezTo>
                  <a:lnTo>
                    <a:pt x="10301" y="946"/>
                  </a:lnTo>
                  <a:cubicBezTo>
                    <a:pt x="9671" y="316"/>
                    <a:pt x="8845" y="0"/>
                    <a:pt x="80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5947450" y="2324400"/>
              <a:ext cx="134475" cy="129375"/>
            </a:xfrm>
            <a:custGeom>
              <a:avLst/>
              <a:gdLst/>
              <a:ahLst/>
              <a:cxnLst/>
              <a:rect l="l" t="t" r="r" b="b"/>
              <a:pathLst>
                <a:path w="5379" h="5175" extrusionOk="0">
                  <a:moveTo>
                    <a:pt x="2791" y="0"/>
                  </a:moveTo>
                  <a:cubicBezTo>
                    <a:pt x="1744" y="0"/>
                    <a:pt x="801" y="630"/>
                    <a:pt x="401" y="1598"/>
                  </a:cubicBezTo>
                  <a:cubicBezTo>
                    <a:pt x="0" y="2564"/>
                    <a:pt x="222" y="3677"/>
                    <a:pt x="961" y="4417"/>
                  </a:cubicBezTo>
                  <a:cubicBezTo>
                    <a:pt x="1457" y="4912"/>
                    <a:pt x="2118" y="5175"/>
                    <a:pt x="2792" y="5175"/>
                  </a:cubicBezTo>
                  <a:cubicBezTo>
                    <a:pt x="3125" y="5175"/>
                    <a:pt x="3461" y="5110"/>
                    <a:pt x="3782" y="4978"/>
                  </a:cubicBezTo>
                  <a:cubicBezTo>
                    <a:pt x="4748" y="4577"/>
                    <a:pt x="5379" y="3634"/>
                    <a:pt x="5379" y="2588"/>
                  </a:cubicBezTo>
                  <a:cubicBezTo>
                    <a:pt x="5378" y="1159"/>
                    <a:pt x="4220" y="0"/>
                    <a:pt x="27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252;p28">
            <a:extLst>
              <a:ext uri="{FF2B5EF4-FFF2-40B4-BE49-F238E27FC236}">
                <a16:creationId xmlns:a16="http://schemas.microsoft.com/office/drawing/2014/main" id="{4F2CF6F2-1BCD-447B-BF53-AF0D51E347C8}"/>
              </a:ext>
            </a:extLst>
          </p:cNvPr>
          <p:cNvSpPr txBox="1">
            <a:spLocks/>
          </p:cNvSpPr>
          <p:nvPr/>
        </p:nvSpPr>
        <p:spPr>
          <a:xfrm>
            <a:off x="302486" y="719357"/>
            <a:ext cx="3943755" cy="89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" sz="3200" dirty="0"/>
              <a:t>Our Product</a:t>
            </a:r>
            <a:endParaRPr lang="en-US" sz="3200" dirty="0"/>
          </a:p>
        </p:txBody>
      </p:sp>
      <p:pic>
        <p:nvPicPr>
          <p:cNvPr id="106" name="תמונה 105">
            <a:extLst>
              <a:ext uri="{FF2B5EF4-FFF2-40B4-BE49-F238E27FC236}">
                <a16:creationId xmlns:a16="http://schemas.microsoft.com/office/drawing/2014/main" id="{D521C2DB-DBFF-4746-8ABD-8362116E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מלבן 395">
            <a:extLst>
              <a:ext uri="{FF2B5EF4-FFF2-40B4-BE49-F238E27FC236}">
                <a16:creationId xmlns:a16="http://schemas.microsoft.com/office/drawing/2014/main" id="{3D9F208C-F6B9-4233-9E38-AC3D5004DBCD}"/>
              </a:ext>
            </a:extLst>
          </p:cNvPr>
          <p:cNvSpPr/>
          <p:nvPr/>
        </p:nvSpPr>
        <p:spPr>
          <a:xfrm>
            <a:off x="5811909" y="1705956"/>
            <a:ext cx="1092228" cy="272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320D3445-E823-448E-A0F9-7471D0C468B6}"/>
              </a:ext>
            </a:extLst>
          </p:cNvPr>
          <p:cNvSpPr/>
          <p:nvPr/>
        </p:nvSpPr>
        <p:spPr>
          <a:xfrm>
            <a:off x="2065795" y="1696228"/>
            <a:ext cx="1092228" cy="272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51" name="Google Shape;151;p27"/>
          <p:cNvCxnSpPr/>
          <p:nvPr/>
        </p:nvCxnSpPr>
        <p:spPr>
          <a:xfrm>
            <a:off x="4206544" y="834697"/>
            <a:ext cx="5244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252;p28">
            <a:extLst>
              <a:ext uri="{FF2B5EF4-FFF2-40B4-BE49-F238E27FC236}">
                <a16:creationId xmlns:a16="http://schemas.microsoft.com/office/drawing/2014/main" id="{4F2CF6F2-1BCD-447B-BF53-AF0D51E347C8}"/>
              </a:ext>
            </a:extLst>
          </p:cNvPr>
          <p:cNvSpPr txBox="1">
            <a:spLocks/>
          </p:cNvSpPr>
          <p:nvPr/>
        </p:nvSpPr>
        <p:spPr>
          <a:xfrm>
            <a:off x="2135432" y="0"/>
            <a:ext cx="4731349" cy="821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3200" dirty="0"/>
              <a:t>System Architecture</a:t>
            </a:r>
          </a:p>
        </p:txBody>
      </p:sp>
      <p:grpSp>
        <p:nvGrpSpPr>
          <p:cNvPr id="108" name="Google Shape;16620;p76">
            <a:extLst>
              <a:ext uri="{FF2B5EF4-FFF2-40B4-BE49-F238E27FC236}">
                <a16:creationId xmlns:a16="http://schemas.microsoft.com/office/drawing/2014/main" id="{71919A37-4ED1-4B2A-8A12-619ECE743157}"/>
              </a:ext>
            </a:extLst>
          </p:cNvPr>
          <p:cNvGrpSpPr/>
          <p:nvPr/>
        </p:nvGrpSpPr>
        <p:grpSpPr>
          <a:xfrm>
            <a:off x="7835999" y="2603277"/>
            <a:ext cx="856807" cy="891964"/>
            <a:chOff x="874658" y="2914408"/>
            <a:chExt cx="356891" cy="335709"/>
          </a:xfrm>
        </p:grpSpPr>
        <p:sp>
          <p:nvSpPr>
            <p:cNvPr id="110" name="Google Shape;16621;p76">
              <a:extLst>
                <a:ext uri="{FF2B5EF4-FFF2-40B4-BE49-F238E27FC236}">
                  <a16:creationId xmlns:a16="http://schemas.microsoft.com/office/drawing/2014/main" id="{FF84ADFB-C7E8-462F-8430-3712425C6DB1}"/>
                </a:ext>
              </a:extLst>
            </p:cNvPr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2;p76">
              <a:extLst>
                <a:ext uri="{FF2B5EF4-FFF2-40B4-BE49-F238E27FC236}">
                  <a16:creationId xmlns:a16="http://schemas.microsoft.com/office/drawing/2014/main" id="{DBE6E91A-637D-4710-AF48-F2CEBCC64F33}"/>
                </a:ext>
              </a:extLst>
            </p:cNvPr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23;p76">
              <a:extLst>
                <a:ext uri="{FF2B5EF4-FFF2-40B4-BE49-F238E27FC236}">
                  <a16:creationId xmlns:a16="http://schemas.microsoft.com/office/drawing/2014/main" id="{252E3677-AD67-4626-87A7-B22DFEBAC7D5}"/>
                </a:ext>
              </a:extLst>
            </p:cNvPr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24;p76">
              <a:extLst>
                <a:ext uri="{FF2B5EF4-FFF2-40B4-BE49-F238E27FC236}">
                  <a16:creationId xmlns:a16="http://schemas.microsoft.com/office/drawing/2014/main" id="{F53B63CF-7380-445C-A5E0-52FD81BCD4B4}"/>
                </a:ext>
              </a:extLst>
            </p:cNvPr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25;p76">
              <a:extLst>
                <a:ext uri="{FF2B5EF4-FFF2-40B4-BE49-F238E27FC236}">
                  <a16:creationId xmlns:a16="http://schemas.microsoft.com/office/drawing/2014/main" id="{CEB5FA5C-52BC-477B-8223-73182A6938FB}"/>
                </a:ext>
              </a:extLst>
            </p:cNvPr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26;p76">
              <a:extLst>
                <a:ext uri="{FF2B5EF4-FFF2-40B4-BE49-F238E27FC236}">
                  <a16:creationId xmlns:a16="http://schemas.microsoft.com/office/drawing/2014/main" id="{30E2D3F7-E835-4988-811F-2BD723DCAB35}"/>
                </a:ext>
              </a:extLst>
            </p:cNvPr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27;p76">
              <a:extLst>
                <a:ext uri="{FF2B5EF4-FFF2-40B4-BE49-F238E27FC236}">
                  <a16:creationId xmlns:a16="http://schemas.microsoft.com/office/drawing/2014/main" id="{11C493EB-CA30-4A49-975C-862D82B3F642}"/>
                </a:ext>
              </a:extLst>
            </p:cNvPr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28;p76">
              <a:extLst>
                <a:ext uri="{FF2B5EF4-FFF2-40B4-BE49-F238E27FC236}">
                  <a16:creationId xmlns:a16="http://schemas.microsoft.com/office/drawing/2014/main" id="{CCEFCB17-D467-473D-8969-EC0034E370DA}"/>
                </a:ext>
              </a:extLst>
            </p:cNvPr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29;p76">
              <a:extLst>
                <a:ext uri="{FF2B5EF4-FFF2-40B4-BE49-F238E27FC236}">
                  <a16:creationId xmlns:a16="http://schemas.microsoft.com/office/drawing/2014/main" id="{3CB135F6-AE6D-47AD-832B-D4D027A82F22}"/>
                </a:ext>
              </a:extLst>
            </p:cNvPr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630;p76">
              <a:extLst>
                <a:ext uri="{FF2B5EF4-FFF2-40B4-BE49-F238E27FC236}">
                  <a16:creationId xmlns:a16="http://schemas.microsoft.com/office/drawing/2014/main" id="{16AFAD25-9C51-49B1-9CB6-8BD7561AF82B}"/>
                </a:ext>
              </a:extLst>
            </p:cNvPr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631;p76">
              <a:extLst>
                <a:ext uri="{FF2B5EF4-FFF2-40B4-BE49-F238E27FC236}">
                  <a16:creationId xmlns:a16="http://schemas.microsoft.com/office/drawing/2014/main" id="{A8A81C5F-A35B-4A4C-9A31-A335399362A9}"/>
                </a:ext>
              </a:extLst>
            </p:cNvPr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632;p76">
              <a:extLst>
                <a:ext uri="{FF2B5EF4-FFF2-40B4-BE49-F238E27FC236}">
                  <a16:creationId xmlns:a16="http://schemas.microsoft.com/office/drawing/2014/main" id="{4E24C4E8-154D-47CF-9BF7-4EBBD3894E47}"/>
                </a:ext>
              </a:extLst>
            </p:cNvPr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633;p76">
              <a:extLst>
                <a:ext uri="{FF2B5EF4-FFF2-40B4-BE49-F238E27FC236}">
                  <a16:creationId xmlns:a16="http://schemas.microsoft.com/office/drawing/2014/main" id="{1B810266-3E56-40F5-A235-210F961E72F4}"/>
                </a:ext>
              </a:extLst>
            </p:cNvPr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634;p76">
              <a:extLst>
                <a:ext uri="{FF2B5EF4-FFF2-40B4-BE49-F238E27FC236}">
                  <a16:creationId xmlns:a16="http://schemas.microsoft.com/office/drawing/2014/main" id="{0C15364C-A9CA-472E-811A-5E252789F6C3}"/>
                </a:ext>
              </a:extLst>
            </p:cNvPr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rgbClr val="8B9D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635;p76">
              <a:extLst>
                <a:ext uri="{FF2B5EF4-FFF2-40B4-BE49-F238E27FC236}">
                  <a16:creationId xmlns:a16="http://schemas.microsoft.com/office/drawing/2014/main" id="{0A8D4034-734B-49EF-B6AF-98F129E0030C}"/>
                </a:ext>
              </a:extLst>
            </p:cNvPr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636;p76">
              <a:extLst>
                <a:ext uri="{FF2B5EF4-FFF2-40B4-BE49-F238E27FC236}">
                  <a16:creationId xmlns:a16="http://schemas.microsoft.com/office/drawing/2014/main" id="{7952B027-368F-4868-B124-4B3EC32F1663}"/>
                </a:ext>
              </a:extLst>
            </p:cNvPr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637;p76">
              <a:extLst>
                <a:ext uri="{FF2B5EF4-FFF2-40B4-BE49-F238E27FC236}">
                  <a16:creationId xmlns:a16="http://schemas.microsoft.com/office/drawing/2014/main" id="{48DB4CEC-0A68-4FA8-B4BA-5C6EC66BFA09}"/>
                </a:ext>
              </a:extLst>
            </p:cNvPr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638;p76">
              <a:extLst>
                <a:ext uri="{FF2B5EF4-FFF2-40B4-BE49-F238E27FC236}">
                  <a16:creationId xmlns:a16="http://schemas.microsoft.com/office/drawing/2014/main" id="{BF37490A-697D-4A59-B545-21C9FCC7B81D}"/>
                </a:ext>
              </a:extLst>
            </p:cNvPr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639;p76">
              <a:extLst>
                <a:ext uri="{FF2B5EF4-FFF2-40B4-BE49-F238E27FC236}">
                  <a16:creationId xmlns:a16="http://schemas.microsoft.com/office/drawing/2014/main" id="{FC3C9EB9-8241-4256-8F2C-E069A5E98205}"/>
                </a:ext>
              </a:extLst>
            </p:cNvPr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640;p76">
              <a:extLst>
                <a:ext uri="{FF2B5EF4-FFF2-40B4-BE49-F238E27FC236}">
                  <a16:creationId xmlns:a16="http://schemas.microsoft.com/office/drawing/2014/main" id="{8103A5F2-EDD0-4242-8616-DBD6A3E1C9A0}"/>
                </a:ext>
              </a:extLst>
            </p:cNvPr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8533;p71">
            <a:extLst>
              <a:ext uri="{FF2B5EF4-FFF2-40B4-BE49-F238E27FC236}">
                <a16:creationId xmlns:a16="http://schemas.microsoft.com/office/drawing/2014/main" id="{C02500EA-18BC-4308-A0BD-F37BEB800CF7}"/>
              </a:ext>
            </a:extLst>
          </p:cNvPr>
          <p:cNvGrpSpPr/>
          <p:nvPr/>
        </p:nvGrpSpPr>
        <p:grpSpPr>
          <a:xfrm>
            <a:off x="2340267" y="3331020"/>
            <a:ext cx="535421" cy="449040"/>
            <a:chOff x="2622794" y="1990868"/>
            <a:chExt cx="389090" cy="296231"/>
          </a:xfrm>
        </p:grpSpPr>
        <p:sp>
          <p:nvSpPr>
            <p:cNvPr id="131" name="Google Shape;8534;p71">
              <a:extLst>
                <a:ext uri="{FF2B5EF4-FFF2-40B4-BE49-F238E27FC236}">
                  <a16:creationId xmlns:a16="http://schemas.microsoft.com/office/drawing/2014/main" id="{7868B108-5FD1-4E9B-9FD0-FA883C90BE7D}"/>
                </a:ext>
              </a:extLst>
            </p:cNvPr>
            <p:cNvSpPr/>
            <p:nvPr/>
          </p:nvSpPr>
          <p:spPr>
            <a:xfrm>
              <a:off x="2654910" y="1990868"/>
              <a:ext cx="324873" cy="224468"/>
            </a:xfrm>
            <a:custGeom>
              <a:avLst/>
              <a:gdLst/>
              <a:ahLst/>
              <a:cxnLst/>
              <a:rect l="l" t="t" r="r" b="b"/>
              <a:pathLst>
                <a:path w="21698" h="14992" extrusionOk="0">
                  <a:moveTo>
                    <a:pt x="378" y="1"/>
                  </a:moveTo>
                  <a:cubicBezTo>
                    <a:pt x="168" y="1"/>
                    <a:pt x="0" y="148"/>
                    <a:pt x="0" y="358"/>
                  </a:cubicBez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48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535;p71">
              <a:extLst>
                <a:ext uri="{FF2B5EF4-FFF2-40B4-BE49-F238E27FC236}">
                  <a16:creationId xmlns:a16="http://schemas.microsoft.com/office/drawing/2014/main" id="{D77B78A9-728A-4FBC-8A2F-23E82FB15836}"/>
                </a:ext>
              </a:extLst>
            </p:cNvPr>
            <p:cNvSpPr/>
            <p:nvPr/>
          </p:nvSpPr>
          <p:spPr>
            <a:xfrm>
              <a:off x="2654910" y="1990868"/>
              <a:ext cx="324873" cy="224468"/>
            </a:xfrm>
            <a:custGeom>
              <a:avLst/>
              <a:gdLst/>
              <a:ahLst/>
              <a:cxnLst/>
              <a:rect l="l" t="t" r="r" b="b"/>
              <a:pathLst>
                <a:path w="21698" h="14992" extrusionOk="0">
                  <a:moveTo>
                    <a:pt x="18607" y="1"/>
                  </a:moveTo>
                  <a:cubicBezTo>
                    <a:pt x="18817" y="1"/>
                    <a:pt x="18964" y="169"/>
                    <a:pt x="18964" y="358"/>
                  </a:cubicBezTo>
                  <a:lnTo>
                    <a:pt x="18964" y="12826"/>
                  </a:lnTo>
                  <a:cubicBezTo>
                    <a:pt x="18964" y="13057"/>
                    <a:pt x="18775" y="13267"/>
                    <a:pt x="18543" y="13267"/>
                  </a:cubicBezTo>
                  <a:lnTo>
                    <a:pt x="0" y="13267"/>
                  </a:lnTo>
                  <a:lnTo>
                    <a:pt x="0" y="14991"/>
                  </a:lnTo>
                  <a:lnTo>
                    <a:pt x="21697" y="14991"/>
                  </a:lnTo>
                  <a:lnTo>
                    <a:pt x="21697" y="358"/>
                  </a:lnTo>
                  <a:cubicBezTo>
                    <a:pt x="21697" y="169"/>
                    <a:pt x="21529" y="1"/>
                    <a:pt x="21340" y="1"/>
                  </a:cubicBez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536;p71">
              <a:extLst>
                <a:ext uri="{FF2B5EF4-FFF2-40B4-BE49-F238E27FC236}">
                  <a16:creationId xmlns:a16="http://schemas.microsoft.com/office/drawing/2014/main" id="{8B418D6E-6792-4FCE-985A-741E84D40522}"/>
                </a:ext>
              </a:extLst>
            </p:cNvPr>
            <p:cNvSpPr/>
            <p:nvPr/>
          </p:nvSpPr>
          <p:spPr>
            <a:xfrm>
              <a:off x="2679135" y="2015108"/>
              <a:ext cx="276407" cy="162137"/>
            </a:xfrm>
            <a:custGeom>
              <a:avLst/>
              <a:gdLst/>
              <a:ahLst/>
              <a:cxnLst/>
              <a:rect l="l" t="t" r="r" b="b"/>
              <a:pathLst>
                <a:path w="18461" h="10829" extrusionOk="0">
                  <a:moveTo>
                    <a:pt x="232" y="1"/>
                  </a:moveTo>
                  <a:cubicBezTo>
                    <a:pt x="106" y="1"/>
                    <a:pt x="1" y="106"/>
                    <a:pt x="1" y="211"/>
                  </a:cubicBez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55" y="10828"/>
                    <a:pt x="18460" y="10723"/>
                    <a:pt x="18460" y="10597"/>
                  </a:cubicBezTo>
                  <a:lnTo>
                    <a:pt x="18460" y="211"/>
                  </a:lnTo>
                  <a:cubicBezTo>
                    <a:pt x="18460" y="106"/>
                    <a:pt x="18355" y="1"/>
                    <a:pt x="18250" y="1"/>
                  </a:cubicBez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537;p71">
              <a:extLst>
                <a:ext uri="{FF2B5EF4-FFF2-40B4-BE49-F238E27FC236}">
                  <a16:creationId xmlns:a16="http://schemas.microsoft.com/office/drawing/2014/main" id="{D50BFB8B-83D4-4647-BE4D-CFE278CF99FD}"/>
                </a:ext>
              </a:extLst>
            </p:cNvPr>
            <p:cNvSpPr/>
            <p:nvPr/>
          </p:nvSpPr>
          <p:spPr>
            <a:xfrm>
              <a:off x="2679135" y="2015108"/>
              <a:ext cx="276722" cy="162137"/>
            </a:xfrm>
            <a:custGeom>
              <a:avLst/>
              <a:gdLst/>
              <a:ahLst/>
              <a:cxnLst/>
              <a:rect l="l" t="t" r="r" b="b"/>
              <a:pathLst>
                <a:path w="18482" h="10829" extrusionOk="0">
                  <a:moveTo>
                    <a:pt x="17346" y="1"/>
                  </a:moveTo>
                  <a:lnTo>
                    <a:pt x="17346" y="9546"/>
                  </a:lnTo>
                  <a:cubicBezTo>
                    <a:pt x="17346" y="9672"/>
                    <a:pt x="17262" y="9777"/>
                    <a:pt x="17136" y="9777"/>
                  </a:cubicBezTo>
                  <a:lnTo>
                    <a:pt x="1" y="9777"/>
                  </a:lnTo>
                  <a:lnTo>
                    <a:pt x="1" y="10597"/>
                  </a:lnTo>
                  <a:cubicBezTo>
                    <a:pt x="1" y="10723"/>
                    <a:pt x="106" y="10828"/>
                    <a:pt x="232" y="10828"/>
                  </a:cubicBezTo>
                  <a:lnTo>
                    <a:pt x="18250" y="10828"/>
                  </a:lnTo>
                  <a:cubicBezTo>
                    <a:pt x="18376" y="10828"/>
                    <a:pt x="18481" y="10723"/>
                    <a:pt x="18481" y="10597"/>
                  </a:cubicBezTo>
                  <a:lnTo>
                    <a:pt x="18481" y="211"/>
                  </a:lnTo>
                  <a:cubicBezTo>
                    <a:pt x="18481" y="85"/>
                    <a:pt x="18376" y="1"/>
                    <a:pt x="18250" y="1"/>
                  </a:cubicBezTo>
                  <a:close/>
                </a:path>
              </a:pathLst>
            </a:custGeom>
            <a:solidFill>
              <a:srgbClr val="8498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538;p71">
              <a:extLst>
                <a:ext uri="{FF2B5EF4-FFF2-40B4-BE49-F238E27FC236}">
                  <a16:creationId xmlns:a16="http://schemas.microsoft.com/office/drawing/2014/main" id="{2D8189EF-B839-49E0-B375-933ED9C4599B}"/>
                </a:ext>
              </a:extLst>
            </p:cNvPr>
            <p:cNvSpPr/>
            <p:nvPr/>
          </p:nvSpPr>
          <p:spPr>
            <a:xfrm>
              <a:off x="2622794" y="2264430"/>
              <a:ext cx="388776" cy="22668"/>
            </a:xfrm>
            <a:custGeom>
              <a:avLst/>
              <a:gdLst/>
              <a:ahLst/>
              <a:cxnLst/>
              <a:rect l="l" t="t" r="r" b="b"/>
              <a:pathLst>
                <a:path w="25966" h="1514" extrusionOk="0">
                  <a:moveTo>
                    <a:pt x="1" y="0"/>
                  </a:moveTo>
                  <a:lnTo>
                    <a:pt x="1" y="1009"/>
                  </a:lnTo>
                  <a:cubicBezTo>
                    <a:pt x="1" y="1283"/>
                    <a:pt x="232" y="1514"/>
                    <a:pt x="505" y="1514"/>
                  </a:cubicBezTo>
                  <a:lnTo>
                    <a:pt x="25482" y="1514"/>
                  </a:lnTo>
                  <a:cubicBezTo>
                    <a:pt x="25755" y="1493"/>
                    <a:pt x="25966" y="1283"/>
                    <a:pt x="25966" y="1009"/>
                  </a:cubicBezTo>
                  <a:lnTo>
                    <a:pt x="25966" y="0"/>
                  </a:ln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539;p71">
              <a:extLst>
                <a:ext uri="{FF2B5EF4-FFF2-40B4-BE49-F238E27FC236}">
                  <a16:creationId xmlns:a16="http://schemas.microsoft.com/office/drawing/2014/main" id="{A7DF2C42-1739-4EB7-8920-083AD9D0E724}"/>
                </a:ext>
              </a:extLst>
            </p:cNvPr>
            <p:cNvSpPr/>
            <p:nvPr/>
          </p:nvSpPr>
          <p:spPr>
            <a:xfrm>
              <a:off x="2623108" y="2201471"/>
              <a:ext cx="388776" cy="62974"/>
            </a:xfrm>
            <a:custGeom>
              <a:avLst/>
              <a:gdLst/>
              <a:ahLst/>
              <a:cxnLst/>
              <a:rect l="l" t="t" r="r" b="b"/>
              <a:pathLst>
                <a:path w="25966" h="4206" extrusionOk="0">
                  <a:moveTo>
                    <a:pt x="2124" y="0"/>
                  </a:move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A1B4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540;p71">
              <a:extLst>
                <a:ext uri="{FF2B5EF4-FFF2-40B4-BE49-F238E27FC236}">
                  <a16:creationId xmlns:a16="http://schemas.microsoft.com/office/drawing/2014/main" id="{760C658A-20DA-4787-B435-571E9D4D029E}"/>
                </a:ext>
              </a:extLst>
            </p:cNvPr>
            <p:cNvSpPr/>
            <p:nvPr/>
          </p:nvSpPr>
          <p:spPr>
            <a:xfrm>
              <a:off x="2623108" y="2201471"/>
              <a:ext cx="388776" cy="62974"/>
            </a:xfrm>
            <a:custGeom>
              <a:avLst/>
              <a:gdLst/>
              <a:ahLst/>
              <a:cxnLst/>
              <a:rect l="l" t="t" r="r" b="b"/>
              <a:pathLst>
                <a:path w="25966" h="4206" extrusionOk="0">
                  <a:moveTo>
                    <a:pt x="20752" y="0"/>
                  </a:moveTo>
                  <a:lnTo>
                    <a:pt x="22160" y="2754"/>
                  </a:lnTo>
                  <a:cubicBezTo>
                    <a:pt x="22328" y="3070"/>
                    <a:pt x="22097" y="3448"/>
                    <a:pt x="21740" y="3448"/>
                  </a:cubicBezTo>
                  <a:lnTo>
                    <a:pt x="379" y="3448"/>
                  </a:lnTo>
                  <a:lnTo>
                    <a:pt x="1" y="4205"/>
                  </a:lnTo>
                  <a:lnTo>
                    <a:pt x="25966" y="4205"/>
                  </a:lnTo>
                  <a:lnTo>
                    <a:pt x="23821" y="0"/>
                  </a:lnTo>
                  <a:close/>
                </a:path>
              </a:pathLst>
            </a:custGeom>
            <a:solidFill>
              <a:srgbClr val="88A1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541;p71">
              <a:extLst>
                <a:ext uri="{FF2B5EF4-FFF2-40B4-BE49-F238E27FC236}">
                  <a16:creationId xmlns:a16="http://schemas.microsoft.com/office/drawing/2014/main" id="{42625F82-CCAC-412F-979E-AB82DA3650E6}"/>
                </a:ext>
              </a:extLst>
            </p:cNvPr>
            <p:cNvSpPr/>
            <p:nvPr/>
          </p:nvSpPr>
          <p:spPr>
            <a:xfrm>
              <a:off x="2766021" y="2232943"/>
              <a:ext cx="102951" cy="31502"/>
            </a:xfrm>
            <a:custGeom>
              <a:avLst/>
              <a:gdLst/>
              <a:ahLst/>
              <a:cxnLst/>
              <a:rect l="l" t="t" r="r" b="b"/>
              <a:pathLst>
                <a:path w="6876" h="2104" extrusionOk="0">
                  <a:moveTo>
                    <a:pt x="842" y="1"/>
                  </a:moveTo>
                  <a:cubicBezTo>
                    <a:pt x="673" y="1"/>
                    <a:pt x="547" y="106"/>
                    <a:pt x="505" y="253"/>
                  </a:cubicBezTo>
                  <a:lnTo>
                    <a:pt x="1" y="2103"/>
                  </a:lnTo>
                  <a:lnTo>
                    <a:pt x="6876" y="2103"/>
                  </a:lnTo>
                  <a:lnTo>
                    <a:pt x="6371" y="253"/>
                  </a:lnTo>
                  <a:cubicBezTo>
                    <a:pt x="6329" y="106"/>
                    <a:pt x="6182" y="1"/>
                    <a:pt x="6035" y="1"/>
                  </a:cubicBezTo>
                  <a:close/>
                </a:path>
              </a:pathLst>
            </a:custGeom>
            <a:solidFill>
              <a:srgbClr val="EA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542;p71">
              <a:extLst>
                <a:ext uri="{FF2B5EF4-FFF2-40B4-BE49-F238E27FC236}">
                  <a16:creationId xmlns:a16="http://schemas.microsoft.com/office/drawing/2014/main" id="{EACA4062-ABCC-4A1E-B88A-AD65A9640BD3}"/>
                </a:ext>
              </a:extLst>
            </p:cNvPr>
            <p:cNvSpPr/>
            <p:nvPr/>
          </p:nvSpPr>
          <p:spPr>
            <a:xfrm>
              <a:off x="2766021" y="2253096"/>
              <a:ext cx="102951" cy="11349"/>
            </a:xfrm>
            <a:custGeom>
              <a:avLst/>
              <a:gdLst/>
              <a:ahLst/>
              <a:cxnLst/>
              <a:rect l="l" t="t" r="r" b="b"/>
              <a:pathLst>
                <a:path w="6876" h="758" extrusionOk="0">
                  <a:moveTo>
                    <a:pt x="211" y="0"/>
                  </a:moveTo>
                  <a:lnTo>
                    <a:pt x="1" y="757"/>
                  </a:lnTo>
                  <a:lnTo>
                    <a:pt x="6876" y="757"/>
                  </a:lnTo>
                  <a:lnTo>
                    <a:pt x="6665" y="0"/>
                  </a:lnTo>
                  <a:close/>
                </a:path>
              </a:pathLst>
            </a:custGeom>
            <a:solidFill>
              <a:srgbClr val="BB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12198;p73">
            <a:extLst>
              <a:ext uri="{FF2B5EF4-FFF2-40B4-BE49-F238E27FC236}">
                <a16:creationId xmlns:a16="http://schemas.microsoft.com/office/drawing/2014/main" id="{56A2845E-E7EC-4B4F-9138-5ECFBB1D03A6}"/>
              </a:ext>
            </a:extLst>
          </p:cNvPr>
          <p:cNvGrpSpPr/>
          <p:nvPr/>
        </p:nvGrpSpPr>
        <p:grpSpPr>
          <a:xfrm>
            <a:off x="2417019" y="1905424"/>
            <a:ext cx="520639" cy="733952"/>
            <a:chOff x="1315775" y="2881927"/>
            <a:chExt cx="269051" cy="366983"/>
          </a:xfrm>
        </p:grpSpPr>
        <p:sp>
          <p:nvSpPr>
            <p:cNvPr id="261" name="Google Shape;12199;p73">
              <a:extLst>
                <a:ext uri="{FF2B5EF4-FFF2-40B4-BE49-F238E27FC236}">
                  <a16:creationId xmlns:a16="http://schemas.microsoft.com/office/drawing/2014/main" id="{68473DC5-5C42-47CA-A232-E2BAC52DF481}"/>
                </a:ext>
              </a:extLst>
            </p:cNvPr>
            <p:cNvSpPr/>
            <p:nvPr/>
          </p:nvSpPr>
          <p:spPr>
            <a:xfrm>
              <a:off x="1319755" y="3230397"/>
              <a:ext cx="185390" cy="13250"/>
            </a:xfrm>
            <a:custGeom>
              <a:avLst/>
              <a:gdLst/>
              <a:ahLst/>
              <a:cxnLst/>
              <a:rect l="l" t="t" r="r" b="b"/>
              <a:pathLst>
                <a:path w="7080" h="506" extrusionOk="0">
                  <a:moveTo>
                    <a:pt x="1" y="0"/>
                  </a:moveTo>
                  <a:lnTo>
                    <a:pt x="1" y="277"/>
                  </a:lnTo>
                  <a:cubicBezTo>
                    <a:pt x="1" y="401"/>
                    <a:pt x="96" y="506"/>
                    <a:pt x="220" y="506"/>
                  </a:cubicBezTo>
                  <a:lnTo>
                    <a:pt x="6860" y="506"/>
                  </a:lnTo>
                  <a:cubicBezTo>
                    <a:pt x="6984" y="506"/>
                    <a:pt x="7079" y="401"/>
                    <a:pt x="7079" y="277"/>
                  </a:cubicBezTo>
                  <a:lnTo>
                    <a:pt x="7079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2200;p73">
              <a:extLst>
                <a:ext uri="{FF2B5EF4-FFF2-40B4-BE49-F238E27FC236}">
                  <a16:creationId xmlns:a16="http://schemas.microsoft.com/office/drawing/2014/main" id="{BC47186A-874E-478F-AC52-84CA474A3563}"/>
                </a:ext>
              </a:extLst>
            </p:cNvPr>
            <p:cNvSpPr/>
            <p:nvPr/>
          </p:nvSpPr>
          <p:spPr>
            <a:xfrm>
              <a:off x="1315775" y="2917146"/>
              <a:ext cx="191124" cy="331764"/>
            </a:xfrm>
            <a:custGeom>
              <a:avLst/>
              <a:gdLst/>
              <a:ahLst/>
              <a:cxnLst/>
              <a:rect l="l" t="t" r="r" b="b"/>
              <a:pathLst>
                <a:path w="7299" h="12670" extrusionOk="0">
                  <a:moveTo>
                    <a:pt x="229" y="0"/>
                  </a:moveTo>
                  <a:cubicBezTo>
                    <a:pt x="105" y="0"/>
                    <a:pt x="0" y="96"/>
                    <a:pt x="0" y="229"/>
                  </a:cubicBezTo>
                  <a:lnTo>
                    <a:pt x="0" y="12450"/>
                  </a:lnTo>
                  <a:cubicBezTo>
                    <a:pt x="0" y="12574"/>
                    <a:pt x="105" y="12669"/>
                    <a:pt x="229" y="12669"/>
                  </a:cubicBezTo>
                  <a:lnTo>
                    <a:pt x="7069" y="12669"/>
                  </a:lnTo>
                  <a:cubicBezTo>
                    <a:pt x="7193" y="12669"/>
                    <a:pt x="7298" y="12574"/>
                    <a:pt x="7298" y="12450"/>
                  </a:cubicBezTo>
                  <a:lnTo>
                    <a:pt x="7298" y="229"/>
                  </a:lnTo>
                  <a:cubicBezTo>
                    <a:pt x="7298" y="96"/>
                    <a:pt x="7193" y="0"/>
                    <a:pt x="7069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2201;p73">
              <a:extLst>
                <a:ext uri="{FF2B5EF4-FFF2-40B4-BE49-F238E27FC236}">
                  <a16:creationId xmlns:a16="http://schemas.microsoft.com/office/drawing/2014/main" id="{0D9A8F23-A36B-4EFE-9B83-A36BA9EF4697}"/>
                </a:ext>
              </a:extLst>
            </p:cNvPr>
            <p:cNvSpPr/>
            <p:nvPr/>
          </p:nvSpPr>
          <p:spPr>
            <a:xfrm>
              <a:off x="1430674" y="2917146"/>
              <a:ext cx="76225" cy="118435"/>
            </a:xfrm>
            <a:custGeom>
              <a:avLst/>
              <a:gdLst/>
              <a:ahLst/>
              <a:cxnLst/>
              <a:rect l="l" t="t" r="r" b="b"/>
              <a:pathLst>
                <a:path w="2911" h="4523" extrusionOk="0">
                  <a:moveTo>
                    <a:pt x="258" y="0"/>
                  </a:moveTo>
                  <a:cubicBezTo>
                    <a:pt x="86" y="401"/>
                    <a:pt x="1" y="830"/>
                    <a:pt x="1" y="1269"/>
                  </a:cubicBezTo>
                  <a:lnTo>
                    <a:pt x="1" y="1288"/>
                  </a:lnTo>
                  <a:cubicBezTo>
                    <a:pt x="10" y="2662"/>
                    <a:pt x="878" y="3893"/>
                    <a:pt x="2176" y="4351"/>
                  </a:cubicBezTo>
                  <a:cubicBezTo>
                    <a:pt x="2414" y="4436"/>
                    <a:pt x="2653" y="4494"/>
                    <a:pt x="2910" y="4522"/>
                  </a:cubicBezTo>
                  <a:lnTo>
                    <a:pt x="2910" y="229"/>
                  </a:lnTo>
                  <a:cubicBezTo>
                    <a:pt x="2910" y="96"/>
                    <a:pt x="2805" y="0"/>
                    <a:pt x="26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2202;p73">
              <a:extLst>
                <a:ext uri="{FF2B5EF4-FFF2-40B4-BE49-F238E27FC236}">
                  <a16:creationId xmlns:a16="http://schemas.microsoft.com/office/drawing/2014/main" id="{12DADC6C-8DD7-4620-A9FD-AED09D929341}"/>
                </a:ext>
              </a:extLst>
            </p:cNvPr>
            <p:cNvSpPr/>
            <p:nvPr/>
          </p:nvSpPr>
          <p:spPr>
            <a:xfrm>
              <a:off x="1335256" y="2950872"/>
              <a:ext cx="152397" cy="239069"/>
            </a:xfrm>
            <a:custGeom>
              <a:avLst/>
              <a:gdLst/>
              <a:ahLst/>
              <a:cxnLst/>
              <a:rect l="l" t="t" r="r" b="b"/>
              <a:pathLst>
                <a:path w="5820" h="9130" extrusionOk="0">
                  <a:moveTo>
                    <a:pt x="229" y="0"/>
                  </a:moveTo>
                  <a:cubicBezTo>
                    <a:pt x="96" y="0"/>
                    <a:pt x="0" y="105"/>
                    <a:pt x="0" y="229"/>
                  </a:cubicBezTo>
                  <a:lnTo>
                    <a:pt x="0" y="8910"/>
                  </a:lnTo>
                  <a:cubicBezTo>
                    <a:pt x="0" y="9034"/>
                    <a:pt x="96" y="9130"/>
                    <a:pt x="229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229"/>
                  </a:lnTo>
                  <a:cubicBezTo>
                    <a:pt x="5820" y="105"/>
                    <a:pt x="5715" y="0"/>
                    <a:pt x="559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12203;p73">
              <a:extLst>
                <a:ext uri="{FF2B5EF4-FFF2-40B4-BE49-F238E27FC236}">
                  <a16:creationId xmlns:a16="http://schemas.microsoft.com/office/drawing/2014/main" id="{D22CED9F-6677-4AF3-AA64-428C855B8D26}"/>
                </a:ext>
              </a:extLst>
            </p:cNvPr>
            <p:cNvSpPr/>
            <p:nvPr/>
          </p:nvSpPr>
          <p:spPr>
            <a:xfrm>
              <a:off x="1430674" y="2950872"/>
              <a:ext cx="56979" cy="80467"/>
            </a:xfrm>
            <a:custGeom>
              <a:avLst/>
              <a:gdLst/>
              <a:ahLst/>
              <a:cxnLst/>
              <a:rect l="l" t="t" r="r" b="b"/>
              <a:pathLst>
                <a:path w="2176" h="3073" extrusionOk="0">
                  <a:moveTo>
                    <a:pt x="1" y="0"/>
                  </a:moveTo>
                  <a:cubicBezTo>
                    <a:pt x="10" y="1383"/>
                    <a:pt x="878" y="2605"/>
                    <a:pt x="2176" y="3072"/>
                  </a:cubicBezTo>
                  <a:lnTo>
                    <a:pt x="2176" y="229"/>
                  </a:lnTo>
                  <a:cubicBezTo>
                    <a:pt x="2176" y="105"/>
                    <a:pt x="2071" y="0"/>
                    <a:pt x="1947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2204;p73">
              <a:extLst>
                <a:ext uri="{FF2B5EF4-FFF2-40B4-BE49-F238E27FC236}">
                  <a16:creationId xmlns:a16="http://schemas.microsoft.com/office/drawing/2014/main" id="{533FBB5B-4E77-4F06-A85D-58A9F102EAF9}"/>
                </a:ext>
              </a:extLst>
            </p:cNvPr>
            <p:cNvSpPr/>
            <p:nvPr/>
          </p:nvSpPr>
          <p:spPr>
            <a:xfrm>
              <a:off x="1334994" y="2950872"/>
              <a:ext cx="152423" cy="239069"/>
            </a:xfrm>
            <a:custGeom>
              <a:avLst/>
              <a:gdLst/>
              <a:ahLst/>
              <a:cxnLst/>
              <a:rect l="l" t="t" r="r" b="b"/>
              <a:pathLst>
                <a:path w="5821" h="9130" extrusionOk="0">
                  <a:moveTo>
                    <a:pt x="230" y="0"/>
                  </a:moveTo>
                  <a:cubicBezTo>
                    <a:pt x="106" y="0"/>
                    <a:pt x="1" y="105"/>
                    <a:pt x="1" y="229"/>
                  </a:cubicBezTo>
                  <a:lnTo>
                    <a:pt x="1" y="8910"/>
                  </a:lnTo>
                  <a:cubicBezTo>
                    <a:pt x="1" y="9034"/>
                    <a:pt x="106" y="9130"/>
                    <a:pt x="230" y="9130"/>
                  </a:cubicBezTo>
                  <a:lnTo>
                    <a:pt x="5591" y="9130"/>
                  </a:lnTo>
                  <a:cubicBezTo>
                    <a:pt x="5715" y="9130"/>
                    <a:pt x="5820" y="9034"/>
                    <a:pt x="5820" y="8910"/>
                  </a:cubicBezTo>
                  <a:lnTo>
                    <a:pt x="5820" y="8624"/>
                  </a:lnTo>
                  <a:lnTo>
                    <a:pt x="459" y="8624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2205;p73">
              <a:extLst>
                <a:ext uri="{FF2B5EF4-FFF2-40B4-BE49-F238E27FC236}">
                  <a16:creationId xmlns:a16="http://schemas.microsoft.com/office/drawing/2014/main" id="{BFC2C8FF-254A-4A55-989E-17BD243B32F1}"/>
                </a:ext>
              </a:extLst>
            </p:cNvPr>
            <p:cNvSpPr/>
            <p:nvPr/>
          </p:nvSpPr>
          <p:spPr>
            <a:xfrm>
              <a:off x="1398938" y="3203662"/>
              <a:ext cx="24771" cy="24771"/>
            </a:xfrm>
            <a:custGeom>
              <a:avLst/>
              <a:gdLst/>
              <a:ahLst/>
              <a:cxnLst/>
              <a:rect l="l" t="t" r="r" b="b"/>
              <a:pathLst>
                <a:path w="946" h="946" extrusionOk="0">
                  <a:moveTo>
                    <a:pt x="478" y="1"/>
                  </a:moveTo>
                  <a:cubicBezTo>
                    <a:pt x="211" y="1"/>
                    <a:pt x="1" y="210"/>
                    <a:pt x="1" y="478"/>
                  </a:cubicBezTo>
                  <a:cubicBezTo>
                    <a:pt x="1" y="735"/>
                    <a:pt x="211" y="945"/>
                    <a:pt x="478" y="945"/>
                  </a:cubicBezTo>
                  <a:cubicBezTo>
                    <a:pt x="736" y="945"/>
                    <a:pt x="945" y="735"/>
                    <a:pt x="945" y="478"/>
                  </a:cubicBezTo>
                  <a:cubicBezTo>
                    <a:pt x="945" y="210"/>
                    <a:pt x="736" y="1"/>
                    <a:pt x="4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2206;p73">
              <a:extLst>
                <a:ext uri="{FF2B5EF4-FFF2-40B4-BE49-F238E27FC236}">
                  <a16:creationId xmlns:a16="http://schemas.microsoft.com/office/drawing/2014/main" id="{2F361E50-E985-4217-961C-658F7BD090F9}"/>
                </a:ext>
              </a:extLst>
            </p:cNvPr>
            <p:cNvSpPr/>
            <p:nvPr/>
          </p:nvSpPr>
          <p:spPr>
            <a:xfrm>
              <a:off x="1448166" y="2881927"/>
              <a:ext cx="136660" cy="136660"/>
            </a:xfrm>
            <a:custGeom>
              <a:avLst/>
              <a:gdLst/>
              <a:ahLst/>
              <a:cxnLst/>
              <a:rect l="l" t="t" r="r" b="b"/>
              <a:pathLst>
                <a:path w="5219" h="5219" extrusionOk="0">
                  <a:moveTo>
                    <a:pt x="2605" y="0"/>
                  </a:moveTo>
                  <a:cubicBezTo>
                    <a:pt x="1164" y="0"/>
                    <a:pt x="0" y="1174"/>
                    <a:pt x="0" y="2614"/>
                  </a:cubicBezTo>
                  <a:cubicBezTo>
                    <a:pt x="0" y="4055"/>
                    <a:pt x="1164" y="5219"/>
                    <a:pt x="2605" y="5219"/>
                  </a:cubicBezTo>
                  <a:cubicBezTo>
                    <a:pt x="4045" y="5219"/>
                    <a:pt x="5219" y="4055"/>
                    <a:pt x="5219" y="2614"/>
                  </a:cubicBezTo>
                  <a:cubicBezTo>
                    <a:pt x="5219" y="1174"/>
                    <a:pt x="4045" y="0"/>
                    <a:pt x="2605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2207;p73">
              <a:extLst>
                <a:ext uri="{FF2B5EF4-FFF2-40B4-BE49-F238E27FC236}">
                  <a16:creationId xmlns:a16="http://schemas.microsoft.com/office/drawing/2014/main" id="{1494DE94-4C0F-4A58-B192-3F0227805E0B}"/>
                </a:ext>
              </a:extLst>
            </p:cNvPr>
            <p:cNvSpPr/>
            <p:nvPr/>
          </p:nvSpPr>
          <p:spPr>
            <a:xfrm>
              <a:off x="1477127" y="2911149"/>
              <a:ext cx="78738" cy="77717"/>
            </a:xfrm>
            <a:custGeom>
              <a:avLst/>
              <a:gdLst/>
              <a:ahLst/>
              <a:cxnLst/>
              <a:rect l="l" t="t" r="r" b="b"/>
              <a:pathLst>
                <a:path w="3007" h="2968" extrusionOk="0">
                  <a:moveTo>
                    <a:pt x="1508" y="0"/>
                  </a:moveTo>
                  <a:cubicBezTo>
                    <a:pt x="678" y="0"/>
                    <a:pt x="1" y="668"/>
                    <a:pt x="10" y="1498"/>
                  </a:cubicBezTo>
                  <a:lnTo>
                    <a:pt x="10" y="1527"/>
                  </a:lnTo>
                  <a:cubicBezTo>
                    <a:pt x="39" y="2332"/>
                    <a:pt x="697" y="2967"/>
                    <a:pt x="1500" y="2967"/>
                  </a:cubicBezTo>
                  <a:cubicBezTo>
                    <a:pt x="1506" y="2967"/>
                    <a:pt x="1512" y="2967"/>
                    <a:pt x="1518" y="2967"/>
                  </a:cubicBezTo>
                  <a:cubicBezTo>
                    <a:pt x="2329" y="2967"/>
                    <a:pt x="2987" y="2309"/>
                    <a:pt x="2996" y="1498"/>
                  </a:cubicBezTo>
                  <a:lnTo>
                    <a:pt x="3006" y="1498"/>
                  </a:lnTo>
                  <a:cubicBezTo>
                    <a:pt x="3006" y="668"/>
                    <a:pt x="2329" y="0"/>
                    <a:pt x="1508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2208;p73">
              <a:extLst>
                <a:ext uri="{FF2B5EF4-FFF2-40B4-BE49-F238E27FC236}">
                  <a16:creationId xmlns:a16="http://schemas.microsoft.com/office/drawing/2014/main" id="{E36CB412-EC8A-4B1D-A1D4-00B4B5C80E7A}"/>
                </a:ext>
              </a:extLst>
            </p:cNvPr>
            <p:cNvSpPr/>
            <p:nvPr/>
          </p:nvSpPr>
          <p:spPr>
            <a:xfrm>
              <a:off x="1399462" y="2924923"/>
              <a:ext cx="20739" cy="17963"/>
            </a:xfrm>
            <a:custGeom>
              <a:avLst/>
              <a:gdLst/>
              <a:ahLst/>
              <a:cxnLst/>
              <a:rect l="l" t="t" r="r" b="b"/>
              <a:pathLst>
                <a:path w="792" h="686" extrusionOk="0">
                  <a:moveTo>
                    <a:pt x="453" y="0"/>
                  </a:moveTo>
                  <a:cubicBezTo>
                    <a:pt x="368" y="0"/>
                    <a:pt x="281" y="32"/>
                    <a:pt x="210" y="104"/>
                  </a:cubicBezTo>
                  <a:cubicBezTo>
                    <a:pt x="0" y="314"/>
                    <a:pt x="153" y="686"/>
                    <a:pt x="458" y="686"/>
                  </a:cubicBezTo>
                  <a:cubicBezTo>
                    <a:pt x="639" y="686"/>
                    <a:pt x="792" y="533"/>
                    <a:pt x="792" y="342"/>
                  </a:cubicBezTo>
                  <a:cubicBezTo>
                    <a:pt x="792" y="137"/>
                    <a:pt x="627" y="0"/>
                    <a:pt x="4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2209;p73">
              <a:extLst>
                <a:ext uri="{FF2B5EF4-FFF2-40B4-BE49-F238E27FC236}">
                  <a16:creationId xmlns:a16="http://schemas.microsoft.com/office/drawing/2014/main" id="{6600F097-432A-4703-8056-69BFC0040A68}"/>
                </a:ext>
              </a:extLst>
            </p:cNvPr>
            <p:cNvSpPr/>
            <p:nvPr/>
          </p:nvSpPr>
          <p:spPr>
            <a:xfrm>
              <a:off x="1363484" y="3032045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106"/>
                    <a:pt x="0" y="230"/>
                  </a:cubicBezTo>
                  <a:lnTo>
                    <a:pt x="0" y="640"/>
                  </a:lnTo>
                  <a:cubicBezTo>
                    <a:pt x="0" y="76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64"/>
                    <a:pt x="3654" y="640"/>
                  </a:cubicBezTo>
                  <a:lnTo>
                    <a:pt x="3654" y="230"/>
                  </a:lnTo>
                  <a:cubicBezTo>
                    <a:pt x="3654" y="106"/>
                    <a:pt x="3549" y="1"/>
                    <a:pt x="3425" y="1"/>
                  </a:cubicBezTo>
                  <a:close/>
                </a:path>
              </a:pathLst>
            </a:custGeom>
            <a:solidFill>
              <a:srgbClr val="7B8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2210;p73">
              <a:extLst>
                <a:ext uri="{FF2B5EF4-FFF2-40B4-BE49-F238E27FC236}">
                  <a16:creationId xmlns:a16="http://schemas.microsoft.com/office/drawing/2014/main" id="{6348207F-7E78-4206-8C68-95CB080E946F}"/>
                </a:ext>
              </a:extLst>
            </p:cNvPr>
            <p:cNvSpPr/>
            <p:nvPr/>
          </p:nvSpPr>
          <p:spPr>
            <a:xfrm>
              <a:off x="1363484" y="3073261"/>
              <a:ext cx="95706" cy="22519"/>
            </a:xfrm>
            <a:custGeom>
              <a:avLst/>
              <a:gdLst/>
              <a:ahLst/>
              <a:cxnLst/>
              <a:rect l="l" t="t" r="r" b="b"/>
              <a:pathLst>
                <a:path w="3655" h="860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1"/>
                    <a:pt x="342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2211;p73">
              <a:extLst>
                <a:ext uri="{FF2B5EF4-FFF2-40B4-BE49-F238E27FC236}">
                  <a16:creationId xmlns:a16="http://schemas.microsoft.com/office/drawing/2014/main" id="{E41D4BBE-28A6-46B6-8123-6A0A1A12E8CB}"/>
                </a:ext>
              </a:extLst>
            </p:cNvPr>
            <p:cNvSpPr/>
            <p:nvPr/>
          </p:nvSpPr>
          <p:spPr>
            <a:xfrm>
              <a:off x="1363484" y="3114240"/>
              <a:ext cx="95706" cy="22493"/>
            </a:xfrm>
            <a:custGeom>
              <a:avLst/>
              <a:gdLst/>
              <a:ahLst/>
              <a:cxnLst/>
              <a:rect l="l" t="t" r="r" b="b"/>
              <a:pathLst>
                <a:path w="3655" h="859" extrusionOk="0">
                  <a:moveTo>
                    <a:pt x="229" y="0"/>
                  </a:moveTo>
                  <a:cubicBezTo>
                    <a:pt x="105" y="0"/>
                    <a:pt x="0" y="96"/>
                    <a:pt x="0" y="220"/>
                  </a:cubicBezTo>
                  <a:lnTo>
                    <a:pt x="0" y="630"/>
                  </a:lnTo>
                  <a:cubicBezTo>
                    <a:pt x="0" y="754"/>
                    <a:pt x="105" y="859"/>
                    <a:pt x="229" y="859"/>
                  </a:cubicBezTo>
                  <a:lnTo>
                    <a:pt x="3425" y="859"/>
                  </a:lnTo>
                  <a:cubicBezTo>
                    <a:pt x="3549" y="859"/>
                    <a:pt x="3654" y="754"/>
                    <a:pt x="3654" y="630"/>
                  </a:cubicBezTo>
                  <a:lnTo>
                    <a:pt x="3654" y="220"/>
                  </a:lnTo>
                  <a:cubicBezTo>
                    <a:pt x="3654" y="96"/>
                    <a:pt x="3549" y="0"/>
                    <a:pt x="3425" y="0"/>
                  </a:cubicBezTo>
                  <a:close/>
                </a:path>
              </a:pathLst>
            </a:custGeom>
            <a:solidFill>
              <a:srgbClr val="C3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2212;p73">
              <a:extLst>
                <a:ext uri="{FF2B5EF4-FFF2-40B4-BE49-F238E27FC236}">
                  <a16:creationId xmlns:a16="http://schemas.microsoft.com/office/drawing/2014/main" id="{68A31AD2-B73F-4373-AF8D-812791864F46}"/>
                </a:ext>
              </a:extLst>
            </p:cNvPr>
            <p:cNvSpPr/>
            <p:nvPr/>
          </p:nvSpPr>
          <p:spPr>
            <a:xfrm>
              <a:off x="1508863" y="2912406"/>
              <a:ext cx="46740" cy="77193"/>
            </a:xfrm>
            <a:custGeom>
              <a:avLst/>
              <a:gdLst/>
              <a:ahLst/>
              <a:cxnLst/>
              <a:rect l="l" t="t" r="r" b="b"/>
              <a:pathLst>
                <a:path w="1785" h="2948" extrusionOk="0">
                  <a:moveTo>
                    <a:pt x="668" y="0"/>
                  </a:moveTo>
                  <a:cubicBezTo>
                    <a:pt x="373" y="229"/>
                    <a:pt x="115" y="515"/>
                    <a:pt x="287" y="754"/>
                  </a:cubicBezTo>
                  <a:cubicBezTo>
                    <a:pt x="611" y="1202"/>
                    <a:pt x="1250" y="868"/>
                    <a:pt x="1269" y="1469"/>
                  </a:cubicBezTo>
                  <a:cubicBezTo>
                    <a:pt x="1279" y="2032"/>
                    <a:pt x="1" y="2213"/>
                    <a:pt x="1" y="2919"/>
                  </a:cubicBezTo>
                  <a:cubicBezTo>
                    <a:pt x="99" y="2939"/>
                    <a:pt x="196" y="2948"/>
                    <a:pt x="292" y="2948"/>
                  </a:cubicBezTo>
                  <a:cubicBezTo>
                    <a:pt x="1099" y="2948"/>
                    <a:pt x="1784" y="2294"/>
                    <a:pt x="1784" y="1450"/>
                  </a:cubicBezTo>
                  <a:cubicBezTo>
                    <a:pt x="1784" y="773"/>
                    <a:pt x="1327" y="172"/>
                    <a:pt x="668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2213;p73">
              <a:extLst>
                <a:ext uri="{FF2B5EF4-FFF2-40B4-BE49-F238E27FC236}">
                  <a16:creationId xmlns:a16="http://schemas.microsoft.com/office/drawing/2014/main" id="{C2EA8A17-D9AC-485D-8C94-CF1BF8B10C40}"/>
                </a:ext>
              </a:extLst>
            </p:cNvPr>
            <p:cNvSpPr/>
            <p:nvPr/>
          </p:nvSpPr>
          <p:spPr>
            <a:xfrm>
              <a:off x="1477127" y="2938879"/>
              <a:ext cx="32757" cy="35245"/>
            </a:xfrm>
            <a:custGeom>
              <a:avLst/>
              <a:gdLst/>
              <a:ahLst/>
              <a:cxnLst/>
              <a:rect l="l" t="t" r="r" b="b"/>
              <a:pathLst>
                <a:path w="1251" h="1346" extrusionOk="0">
                  <a:moveTo>
                    <a:pt x="68" y="0"/>
                  </a:moveTo>
                  <a:cubicBezTo>
                    <a:pt x="30" y="143"/>
                    <a:pt x="1" y="286"/>
                    <a:pt x="1" y="439"/>
                  </a:cubicBezTo>
                  <a:lnTo>
                    <a:pt x="1" y="468"/>
                  </a:lnTo>
                  <a:cubicBezTo>
                    <a:pt x="10" y="783"/>
                    <a:pt x="115" y="1097"/>
                    <a:pt x="306" y="1345"/>
                  </a:cubicBezTo>
                  <a:cubicBezTo>
                    <a:pt x="1251" y="926"/>
                    <a:pt x="1079" y="496"/>
                    <a:pt x="430" y="239"/>
                  </a:cubicBezTo>
                  <a:cubicBezTo>
                    <a:pt x="297" y="191"/>
                    <a:pt x="173" y="105"/>
                    <a:pt x="68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12303;p73">
            <a:extLst>
              <a:ext uri="{FF2B5EF4-FFF2-40B4-BE49-F238E27FC236}">
                <a16:creationId xmlns:a16="http://schemas.microsoft.com/office/drawing/2014/main" id="{66B1033D-364F-4ABD-B04A-5A2918BA45AA}"/>
              </a:ext>
            </a:extLst>
          </p:cNvPr>
          <p:cNvGrpSpPr/>
          <p:nvPr/>
        </p:nvGrpSpPr>
        <p:grpSpPr>
          <a:xfrm>
            <a:off x="602115" y="3599271"/>
            <a:ext cx="555865" cy="792599"/>
            <a:chOff x="6696792" y="1502999"/>
            <a:chExt cx="276802" cy="354754"/>
          </a:xfrm>
        </p:grpSpPr>
        <p:sp>
          <p:nvSpPr>
            <p:cNvPr id="277" name="Google Shape;12304;p73">
              <a:extLst>
                <a:ext uri="{FF2B5EF4-FFF2-40B4-BE49-F238E27FC236}">
                  <a16:creationId xmlns:a16="http://schemas.microsoft.com/office/drawing/2014/main" id="{BFB956B6-10AE-415E-9886-C5A23F775D91}"/>
                </a:ext>
              </a:extLst>
            </p:cNvPr>
            <p:cNvSpPr/>
            <p:nvPr/>
          </p:nvSpPr>
          <p:spPr>
            <a:xfrm>
              <a:off x="6696792" y="1702345"/>
              <a:ext cx="276540" cy="155408"/>
            </a:xfrm>
            <a:custGeom>
              <a:avLst/>
              <a:gdLst/>
              <a:ahLst/>
              <a:cxnLst/>
              <a:rect l="l" t="t" r="r" b="b"/>
              <a:pathLst>
                <a:path w="10561" h="5935" extrusionOk="0">
                  <a:moveTo>
                    <a:pt x="3749" y="1"/>
                  </a:moveTo>
                  <a:lnTo>
                    <a:pt x="3749" y="1041"/>
                  </a:lnTo>
                  <a:cubicBezTo>
                    <a:pt x="3749" y="1336"/>
                    <a:pt x="3549" y="1594"/>
                    <a:pt x="3272" y="1680"/>
                  </a:cubicBezTo>
                  <a:lnTo>
                    <a:pt x="954" y="2357"/>
                  </a:lnTo>
                  <a:cubicBezTo>
                    <a:pt x="391" y="2519"/>
                    <a:pt x="0" y="3034"/>
                    <a:pt x="10" y="3626"/>
                  </a:cubicBezTo>
                  <a:lnTo>
                    <a:pt x="10" y="5276"/>
                  </a:lnTo>
                  <a:cubicBezTo>
                    <a:pt x="10" y="5639"/>
                    <a:pt x="296" y="5935"/>
                    <a:pt x="668" y="5935"/>
                  </a:cubicBezTo>
                  <a:lnTo>
                    <a:pt x="9903" y="5935"/>
                  </a:lnTo>
                  <a:cubicBezTo>
                    <a:pt x="10265" y="5935"/>
                    <a:pt x="10561" y="5639"/>
                    <a:pt x="10561" y="5276"/>
                  </a:cubicBezTo>
                  <a:lnTo>
                    <a:pt x="10561" y="3626"/>
                  </a:lnTo>
                  <a:cubicBezTo>
                    <a:pt x="10561" y="3034"/>
                    <a:pt x="10179" y="2529"/>
                    <a:pt x="9616" y="2357"/>
                  </a:cubicBezTo>
                  <a:lnTo>
                    <a:pt x="7308" y="1680"/>
                  </a:lnTo>
                  <a:cubicBezTo>
                    <a:pt x="7022" y="1594"/>
                    <a:pt x="6831" y="1336"/>
                    <a:pt x="6831" y="1041"/>
                  </a:cubicBezTo>
                  <a:lnTo>
                    <a:pt x="6831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2305;p73">
              <a:extLst>
                <a:ext uri="{FF2B5EF4-FFF2-40B4-BE49-F238E27FC236}">
                  <a16:creationId xmlns:a16="http://schemas.microsoft.com/office/drawing/2014/main" id="{AFC7C5CE-DADB-40F5-B6D2-5E1DF42EA970}"/>
                </a:ext>
              </a:extLst>
            </p:cNvPr>
            <p:cNvSpPr/>
            <p:nvPr/>
          </p:nvSpPr>
          <p:spPr>
            <a:xfrm>
              <a:off x="6697028" y="1747069"/>
              <a:ext cx="276566" cy="110684"/>
            </a:xfrm>
            <a:custGeom>
              <a:avLst/>
              <a:gdLst/>
              <a:ahLst/>
              <a:cxnLst/>
              <a:rect l="l" t="t" r="r" b="b"/>
              <a:pathLst>
                <a:path w="10562" h="4227" extrusionOk="0">
                  <a:moveTo>
                    <a:pt x="3168" y="0"/>
                  </a:moveTo>
                  <a:lnTo>
                    <a:pt x="945" y="649"/>
                  </a:lnTo>
                  <a:cubicBezTo>
                    <a:pt x="382" y="811"/>
                    <a:pt x="1" y="1326"/>
                    <a:pt x="1" y="1918"/>
                  </a:cubicBezTo>
                  <a:lnTo>
                    <a:pt x="1" y="3568"/>
                  </a:lnTo>
                  <a:cubicBezTo>
                    <a:pt x="1" y="3931"/>
                    <a:pt x="296" y="4227"/>
                    <a:pt x="659" y="4227"/>
                  </a:cubicBezTo>
                  <a:lnTo>
                    <a:pt x="9894" y="4227"/>
                  </a:lnTo>
                  <a:cubicBezTo>
                    <a:pt x="10266" y="4227"/>
                    <a:pt x="10561" y="3931"/>
                    <a:pt x="10561" y="3568"/>
                  </a:cubicBezTo>
                  <a:lnTo>
                    <a:pt x="10561" y="1918"/>
                  </a:lnTo>
                  <a:cubicBezTo>
                    <a:pt x="10552" y="1326"/>
                    <a:pt x="10170" y="811"/>
                    <a:pt x="9607" y="649"/>
                  </a:cubicBezTo>
                  <a:lnTo>
                    <a:pt x="7394" y="0"/>
                  </a:lnTo>
                  <a:cubicBezTo>
                    <a:pt x="7117" y="935"/>
                    <a:pt x="6259" y="1584"/>
                    <a:pt x="5276" y="1584"/>
                  </a:cubicBezTo>
                  <a:cubicBezTo>
                    <a:pt x="4303" y="1584"/>
                    <a:pt x="3435" y="935"/>
                    <a:pt x="3168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2306;p73">
              <a:extLst>
                <a:ext uri="{FF2B5EF4-FFF2-40B4-BE49-F238E27FC236}">
                  <a16:creationId xmlns:a16="http://schemas.microsoft.com/office/drawing/2014/main" id="{D3297B99-C999-464B-ADFB-AE6F43AA677C}"/>
                </a:ext>
              </a:extLst>
            </p:cNvPr>
            <p:cNvSpPr/>
            <p:nvPr/>
          </p:nvSpPr>
          <p:spPr>
            <a:xfrm>
              <a:off x="6794960" y="1708106"/>
              <a:ext cx="80702" cy="22886"/>
            </a:xfrm>
            <a:custGeom>
              <a:avLst/>
              <a:gdLst/>
              <a:ahLst/>
              <a:cxnLst/>
              <a:rect l="l" t="t" r="r" b="b"/>
              <a:pathLst>
                <a:path w="3082" h="874" extrusionOk="0">
                  <a:moveTo>
                    <a:pt x="0" y="0"/>
                  </a:moveTo>
                  <a:lnTo>
                    <a:pt x="0" y="487"/>
                  </a:lnTo>
                  <a:cubicBezTo>
                    <a:pt x="482" y="744"/>
                    <a:pt x="1012" y="873"/>
                    <a:pt x="1541" y="873"/>
                  </a:cubicBezTo>
                  <a:cubicBezTo>
                    <a:pt x="2070" y="873"/>
                    <a:pt x="2600" y="744"/>
                    <a:pt x="3082" y="487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2307;p73">
              <a:extLst>
                <a:ext uri="{FF2B5EF4-FFF2-40B4-BE49-F238E27FC236}">
                  <a16:creationId xmlns:a16="http://schemas.microsoft.com/office/drawing/2014/main" id="{E8CC8EDB-FB47-45DC-9C66-F9A8080B16F9}"/>
                </a:ext>
              </a:extLst>
            </p:cNvPr>
            <p:cNvSpPr/>
            <p:nvPr/>
          </p:nvSpPr>
          <p:spPr>
            <a:xfrm>
              <a:off x="6738243" y="1592944"/>
              <a:ext cx="189134" cy="124929"/>
            </a:xfrm>
            <a:custGeom>
              <a:avLst/>
              <a:gdLst/>
              <a:ahLst/>
              <a:cxnLst/>
              <a:rect l="l" t="t" r="r" b="b"/>
              <a:pathLst>
                <a:path w="7223" h="4771" extrusionOk="0">
                  <a:moveTo>
                    <a:pt x="850" y="0"/>
                  </a:moveTo>
                  <a:lnTo>
                    <a:pt x="850" y="1097"/>
                  </a:lnTo>
                  <a:lnTo>
                    <a:pt x="735" y="1097"/>
                  </a:lnTo>
                  <a:cubicBezTo>
                    <a:pt x="1" y="1097"/>
                    <a:pt x="1" y="2194"/>
                    <a:pt x="735" y="2194"/>
                  </a:cubicBezTo>
                  <a:lnTo>
                    <a:pt x="859" y="2194"/>
                  </a:lnTo>
                  <a:cubicBezTo>
                    <a:pt x="1002" y="3654"/>
                    <a:pt x="2233" y="4770"/>
                    <a:pt x="3702" y="4770"/>
                  </a:cubicBezTo>
                  <a:cubicBezTo>
                    <a:pt x="5171" y="4770"/>
                    <a:pt x="6402" y="3654"/>
                    <a:pt x="6555" y="2194"/>
                  </a:cubicBezTo>
                  <a:lnTo>
                    <a:pt x="6669" y="2194"/>
                  </a:lnTo>
                  <a:cubicBezTo>
                    <a:pt x="6974" y="2194"/>
                    <a:pt x="7222" y="1946"/>
                    <a:pt x="7222" y="1641"/>
                  </a:cubicBezTo>
                  <a:cubicBezTo>
                    <a:pt x="7222" y="1345"/>
                    <a:pt x="6974" y="1097"/>
                    <a:pt x="6669" y="1097"/>
                  </a:cubicBezTo>
                  <a:lnTo>
                    <a:pt x="6564" y="109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308;p73">
              <a:extLst>
                <a:ext uri="{FF2B5EF4-FFF2-40B4-BE49-F238E27FC236}">
                  <a16:creationId xmlns:a16="http://schemas.microsoft.com/office/drawing/2014/main" id="{9F1A0E15-478C-4FF2-B6DE-2C5EE0CD04BD}"/>
                </a:ext>
              </a:extLst>
            </p:cNvPr>
            <p:cNvSpPr/>
            <p:nvPr/>
          </p:nvSpPr>
          <p:spPr>
            <a:xfrm>
              <a:off x="6742249" y="1592944"/>
              <a:ext cx="144908" cy="126683"/>
            </a:xfrm>
            <a:custGeom>
              <a:avLst/>
              <a:gdLst/>
              <a:ahLst/>
              <a:cxnLst/>
              <a:rect l="l" t="t" r="r" b="b"/>
              <a:pathLst>
                <a:path w="5534" h="4838" extrusionOk="0">
                  <a:moveTo>
                    <a:pt x="697" y="0"/>
                  </a:moveTo>
                  <a:lnTo>
                    <a:pt x="697" y="1097"/>
                  </a:lnTo>
                  <a:lnTo>
                    <a:pt x="611" y="1097"/>
                  </a:lnTo>
                  <a:cubicBezTo>
                    <a:pt x="605" y="1097"/>
                    <a:pt x="598" y="1097"/>
                    <a:pt x="592" y="1097"/>
                  </a:cubicBezTo>
                  <a:cubicBezTo>
                    <a:pt x="314" y="1097"/>
                    <a:pt x="76" y="1304"/>
                    <a:pt x="39" y="1584"/>
                  </a:cubicBezTo>
                  <a:cubicBezTo>
                    <a:pt x="0" y="1908"/>
                    <a:pt x="258" y="2194"/>
                    <a:pt x="582" y="2194"/>
                  </a:cubicBezTo>
                  <a:lnTo>
                    <a:pt x="706" y="2194"/>
                  </a:lnTo>
                  <a:cubicBezTo>
                    <a:pt x="821" y="3683"/>
                    <a:pt x="2061" y="4827"/>
                    <a:pt x="3549" y="4837"/>
                  </a:cubicBezTo>
                  <a:lnTo>
                    <a:pt x="3549" y="4608"/>
                  </a:lnTo>
                  <a:cubicBezTo>
                    <a:pt x="2490" y="4169"/>
                    <a:pt x="1794" y="3129"/>
                    <a:pt x="1794" y="1975"/>
                  </a:cubicBezTo>
                  <a:lnTo>
                    <a:pt x="1794" y="1756"/>
                  </a:lnTo>
                  <a:cubicBezTo>
                    <a:pt x="1794" y="1145"/>
                    <a:pt x="2280" y="659"/>
                    <a:pt x="2891" y="659"/>
                  </a:cubicBezTo>
                  <a:lnTo>
                    <a:pt x="5095" y="659"/>
                  </a:lnTo>
                  <a:cubicBezTo>
                    <a:pt x="5333" y="659"/>
                    <a:pt x="5534" y="458"/>
                    <a:pt x="5534" y="220"/>
                  </a:cubicBezTo>
                  <a:lnTo>
                    <a:pt x="553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309;p73">
              <a:extLst>
                <a:ext uri="{FF2B5EF4-FFF2-40B4-BE49-F238E27FC236}">
                  <a16:creationId xmlns:a16="http://schemas.microsoft.com/office/drawing/2014/main" id="{5C656B1E-2965-4433-B23A-350F018DA584}"/>
                </a:ext>
              </a:extLst>
            </p:cNvPr>
            <p:cNvSpPr/>
            <p:nvPr/>
          </p:nvSpPr>
          <p:spPr>
            <a:xfrm>
              <a:off x="6702291" y="1503129"/>
              <a:ext cx="266066" cy="95575"/>
            </a:xfrm>
            <a:custGeom>
              <a:avLst/>
              <a:gdLst/>
              <a:ahLst/>
              <a:cxnLst/>
              <a:rect l="l" t="t" r="r" b="b"/>
              <a:pathLst>
                <a:path w="10161" h="3650" extrusionOk="0">
                  <a:moveTo>
                    <a:pt x="5075" y="1"/>
                  </a:moveTo>
                  <a:cubicBezTo>
                    <a:pt x="4989" y="1"/>
                    <a:pt x="4904" y="25"/>
                    <a:pt x="4827" y="72"/>
                  </a:cubicBezTo>
                  <a:lnTo>
                    <a:pt x="181" y="3249"/>
                  </a:lnTo>
                  <a:cubicBezTo>
                    <a:pt x="0" y="3364"/>
                    <a:pt x="76" y="3640"/>
                    <a:pt x="296" y="3650"/>
                  </a:cubicBezTo>
                  <a:lnTo>
                    <a:pt x="9864" y="3650"/>
                  </a:lnTo>
                  <a:cubicBezTo>
                    <a:pt x="10074" y="3640"/>
                    <a:pt x="10160" y="3364"/>
                    <a:pt x="9979" y="3249"/>
                  </a:cubicBezTo>
                  <a:lnTo>
                    <a:pt x="5323" y="72"/>
                  </a:lnTo>
                  <a:cubicBezTo>
                    <a:pt x="5247" y="25"/>
                    <a:pt x="5161" y="1"/>
                    <a:pt x="5075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310;p73">
              <a:extLst>
                <a:ext uri="{FF2B5EF4-FFF2-40B4-BE49-F238E27FC236}">
                  <a16:creationId xmlns:a16="http://schemas.microsoft.com/office/drawing/2014/main" id="{533B0C28-C7F8-4050-8BD5-0971B9DEEBE5}"/>
                </a:ext>
              </a:extLst>
            </p:cNvPr>
            <p:cNvSpPr/>
            <p:nvPr/>
          </p:nvSpPr>
          <p:spPr>
            <a:xfrm>
              <a:off x="6787209" y="1621669"/>
              <a:ext cx="26997" cy="11521"/>
            </a:xfrm>
            <a:custGeom>
              <a:avLst/>
              <a:gdLst/>
              <a:ahLst/>
              <a:cxnLst/>
              <a:rect l="l" t="t" r="r" b="b"/>
              <a:pathLst>
                <a:path w="1031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31" y="439"/>
                    <a:pt x="103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311;p73">
              <a:extLst>
                <a:ext uri="{FF2B5EF4-FFF2-40B4-BE49-F238E27FC236}">
                  <a16:creationId xmlns:a16="http://schemas.microsoft.com/office/drawing/2014/main" id="{CD7816C9-8889-4B14-82D6-9B3681E1924A}"/>
                </a:ext>
              </a:extLst>
            </p:cNvPr>
            <p:cNvSpPr/>
            <p:nvPr/>
          </p:nvSpPr>
          <p:spPr>
            <a:xfrm>
              <a:off x="6856416" y="1621669"/>
              <a:ext cx="26735" cy="11521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86" y="0"/>
                  </a:moveTo>
                  <a:cubicBezTo>
                    <a:pt x="0" y="0"/>
                    <a:pt x="0" y="439"/>
                    <a:pt x="28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312;p73">
              <a:extLst>
                <a:ext uri="{FF2B5EF4-FFF2-40B4-BE49-F238E27FC236}">
                  <a16:creationId xmlns:a16="http://schemas.microsoft.com/office/drawing/2014/main" id="{277D13B5-D0E5-4C6F-BF46-A982CC48DAA0}"/>
                </a:ext>
              </a:extLst>
            </p:cNvPr>
            <p:cNvSpPr/>
            <p:nvPr/>
          </p:nvSpPr>
          <p:spPr>
            <a:xfrm>
              <a:off x="6702291" y="1502999"/>
              <a:ext cx="136660" cy="95706"/>
            </a:xfrm>
            <a:custGeom>
              <a:avLst/>
              <a:gdLst/>
              <a:ahLst/>
              <a:cxnLst/>
              <a:rect l="l" t="t" r="r" b="b"/>
              <a:pathLst>
                <a:path w="5219" h="3655" extrusionOk="0">
                  <a:moveTo>
                    <a:pt x="5083" y="1"/>
                  </a:moveTo>
                  <a:cubicBezTo>
                    <a:pt x="4993" y="1"/>
                    <a:pt x="4904" y="26"/>
                    <a:pt x="4827" y="77"/>
                  </a:cubicBezTo>
                  <a:lnTo>
                    <a:pt x="181" y="3254"/>
                  </a:lnTo>
                  <a:cubicBezTo>
                    <a:pt x="0" y="3369"/>
                    <a:pt x="76" y="3645"/>
                    <a:pt x="296" y="3655"/>
                  </a:cubicBezTo>
                  <a:lnTo>
                    <a:pt x="3196" y="3655"/>
                  </a:lnTo>
                  <a:cubicBezTo>
                    <a:pt x="3100" y="3655"/>
                    <a:pt x="3062" y="3369"/>
                    <a:pt x="3139" y="3235"/>
                  </a:cubicBezTo>
                  <a:lnTo>
                    <a:pt x="5218" y="20"/>
                  </a:lnTo>
                  <a:cubicBezTo>
                    <a:pt x="5174" y="7"/>
                    <a:pt x="5128" y="1"/>
                    <a:pt x="5083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313;p73">
              <a:extLst>
                <a:ext uri="{FF2B5EF4-FFF2-40B4-BE49-F238E27FC236}">
                  <a16:creationId xmlns:a16="http://schemas.microsoft.com/office/drawing/2014/main" id="{E294AA43-301A-401F-A2BB-D43BBAE85273}"/>
                </a:ext>
              </a:extLst>
            </p:cNvPr>
            <p:cNvSpPr/>
            <p:nvPr/>
          </p:nvSpPr>
          <p:spPr>
            <a:xfrm>
              <a:off x="6748979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1" y="1"/>
                  </a:moveTo>
                  <a:lnTo>
                    <a:pt x="1" y="983"/>
                  </a:lnTo>
                  <a:lnTo>
                    <a:pt x="306" y="945"/>
                  </a:lnTo>
                  <a:cubicBezTo>
                    <a:pt x="631" y="907"/>
                    <a:pt x="879" y="630"/>
                    <a:pt x="879" y="296"/>
                  </a:cubicBezTo>
                  <a:lnTo>
                    <a:pt x="879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314;p73">
              <a:extLst>
                <a:ext uri="{FF2B5EF4-FFF2-40B4-BE49-F238E27FC236}">
                  <a16:creationId xmlns:a16="http://schemas.microsoft.com/office/drawing/2014/main" id="{EBAD8256-D24D-4B54-8F61-6D051825B952}"/>
                </a:ext>
              </a:extLst>
            </p:cNvPr>
            <p:cNvSpPr/>
            <p:nvPr/>
          </p:nvSpPr>
          <p:spPr>
            <a:xfrm>
              <a:off x="6898626" y="1598679"/>
              <a:ext cx="23017" cy="25766"/>
            </a:xfrm>
            <a:custGeom>
              <a:avLst/>
              <a:gdLst/>
              <a:ahLst/>
              <a:cxnLst/>
              <a:rect l="l" t="t" r="r" b="b"/>
              <a:pathLst>
                <a:path w="879" h="984" extrusionOk="0">
                  <a:moveTo>
                    <a:pt x="0" y="1"/>
                  </a:moveTo>
                  <a:lnTo>
                    <a:pt x="0" y="296"/>
                  </a:lnTo>
                  <a:cubicBezTo>
                    <a:pt x="0" y="630"/>
                    <a:pt x="248" y="907"/>
                    <a:pt x="573" y="945"/>
                  </a:cubicBezTo>
                  <a:lnTo>
                    <a:pt x="878" y="983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315;p73">
              <a:extLst>
                <a:ext uri="{FF2B5EF4-FFF2-40B4-BE49-F238E27FC236}">
                  <a16:creationId xmlns:a16="http://schemas.microsoft.com/office/drawing/2014/main" id="{7C1313FF-2696-4696-86DE-29F10DA7C875}"/>
                </a:ext>
              </a:extLst>
            </p:cNvPr>
            <p:cNvSpPr/>
            <p:nvPr/>
          </p:nvSpPr>
          <p:spPr>
            <a:xfrm>
              <a:off x="6812189" y="1667624"/>
              <a:ext cx="45981" cy="17256"/>
            </a:xfrm>
            <a:custGeom>
              <a:avLst/>
              <a:gdLst/>
              <a:ahLst/>
              <a:cxnLst/>
              <a:rect l="l" t="t" r="r" b="b"/>
              <a:pathLst>
                <a:path w="1756" h="659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468"/>
                    <a:pt x="201" y="659"/>
                    <a:pt x="439" y="659"/>
                  </a:cubicBezTo>
                  <a:lnTo>
                    <a:pt x="1317" y="659"/>
                  </a:lnTo>
                  <a:cubicBezTo>
                    <a:pt x="1565" y="659"/>
                    <a:pt x="1756" y="468"/>
                    <a:pt x="1756" y="220"/>
                  </a:cubicBezTo>
                  <a:lnTo>
                    <a:pt x="175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316;p73">
              <a:extLst>
                <a:ext uri="{FF2B5EF4-FFF2-40B4-BE49-F238E27FC236}">
                  <a16:creationId xmlns:a16="http://schemas.microsoft.com/office/drawing/2014/main" id="{0D1EDD34-4CC7-4605-974A-33B1B0C42BEB}"/>
                </a:ext>
              </a:extLst>
            </p:cNvPr>
            <p:cNvSpPr/>
            <p:nvPr/>
          </p:nvSpPr>
          <p:spPr>
            <a:xfrm>
              <a:off x="6794960" y="1661889"/>
              <a:ext cx="80702" cy="34617"/>
            </a:xfrm>
            <a:custGeom>
              <a:avLst/>
              <a:gdLst/>
              <a:ahLst/>
              <a:cxnLst/>
              <a:rect l="l" t="t" r="r" b="b"/>
              <a:pathLst>
                <a:path w="3082" h="1322" extrusionOk="0">
                  <a:moveTo>
                    <a:pt x="659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1107"/>
                  </a:lnTo>
                  <a:cubicBezTo>
                    <a:pt x="0" y="1250"/>
                    <a:pt x="110" y="1322"/>
                    <a:pt x="220" y="1322"/>
                  </a:cubicBezTo>
                  <a:cubicBezTo>
                    <a:pt x="329" y="1322"/>
                    <a:pt x="439" y="1250"/>
                    <a:pt x="439" y="1107"/>
                  </a:cubicBezTo>
                  <a:lnTo>
                    <a:pt x="439" y="888"/>
                  </a:lnTo>
                  <a:cubicBezTo>
                    <a:pt x="439" y="764"/>
                    <a:pt x="535" y="668"/>
                    <a:pt x="659" y="668"/>
                  </a:cubicBezTo>
                  <a:lnTo>
                    <a:pt x="878" y="668"/>
                  </a:lnTo>
                  <a:cubicBezTo>
                    <a:pt x="1021" y="668"/>
                    <a:pt x="1155" y="620"/>
                    <a:pt x="1269" y="535"/>
                  </a:cubicBezTo>
                  <a:cubicBezTo>
                    <a:pt x="1345" y="477"/>
                    <a:pt x="1441" y="449"/>
                    <a:pt x="1546" y="449"/>
                  </a:cubicBezTo>
                  <a:cubicBezTo>
                    <a:pt x="1641" y="449"/>
                    <a:pt x="1737" y="477"/>
                    <a:pt x="1813" y="535"/>
                  </a:cubicBezTo>
                  <a:cubicBezTo>
                    <a:pt x="1927" y="620"/>
                    <a:pt x="2061" y="668"/>
                    <a:pt x="2204" y="668"/>
                  </a:cubicBezTo>
                  <a:lnTo>
                    <a:pt x="2423" y="668"/>
                  </a:lnTo>
                  <a:cubicBezTo>
                    <a:pt x="2547" y="668"/>
                    <a:pt x="2643" y="764"/>
                    <a:pt x="2643" y="888"/>
                  </a:cubicBezTo>
                  <a:lnTo>
                    <a:pt x="2643" y="1107"/>
                  </a:lnTo>
                  <a:cubicBezTo>
                    <a:pt x="2643" y="1250"/>
                    <a:pt x="2753" y="1322"/>
                    <a:pt x="2862" y="1322"/>
                  </a:cubicBezTo>
                  <a:cubicBezTo>
                    <a:pt x="2972" y="1322"/>
                    <a:pt x="3082" y="1250"/>
                    <a:pt x="3082" y="1107"/>
                  </a:cubicBezTo>
                  <a:lnTo>
                    <a:pt x="3082" y="659"/>
                  </a:lnTo>
                  <a:cubicBezTo>
                    <a:pt x="3082" y="296"/>
                    <a:pt x="2786" y="0"/>
                    <a:pt x="2423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317;p73">
              <a:extLst>
                <a:ext uri="{FF2B5EF4-FFF2-40B4-BE49-F238E27FC236}">
                  <a16:creationId xmlns:a16="http://schemas.microsoft.com/office/drawing/2014/main" id="{596A660C-F6D5-4A22-BFD6-D32173F9FE11}"/>
                </a:ext>
              </a:extLst>
            </p:cNvPr>
            <p:cNvSpPr/>
            <p:nvPr/>
          </p:nvSpPr>
          <p:spPr>
            <a:xfrm>
              <a:off x="6823920" y="1702345"/>
              <a:ext cx="22519" cy="46007"/>
            </a:xfrm>
            <a:custGeom>
              <a:avLst/>
              <a:gdLst/>
              <a:ahLst/>
              <a:cxnLst/>
              <a:rect l="l" t="t" r="r" b="b"/>
              <a:pathLst>
                <a:path w="860" h="1757" extrusionOk="0">
                  <a:moveTo>
                    <a:pt x="410" y="0"/>
                  </a:moveTo>
                  <a:cubicBezTo>
                    <a:pt x="285" y="0"/>
                    <a:pt x="180" y="83"/>
                    <a:pt x="144" y="201"/>
                  </a:cubicBezTo>
                  <a:lnTo>
                    <a:pt x="49" y="487"/>
                  </a:lnTo>
                  <a:cubicBezTo>
                    <a:pt x="10" y="602"/>
                    <a:pt x="1" y="716"/>
                    <a:pt x="30" y="831"/>
                  </a:cubicBezTo>
                  <a:lnTo>
                    <a:pt x="173" y="1546"/>
                  </a:lnTo>
                  <a:cubicBezTo>
                    <a:pt x="192" y="1670"/>
                    <a:pt x="306" y="1756"/>
                    <a:pt x="430" y="1756"/>
                  </a:cubicBezTo>
                  <a:cubicBezTo>
                    <a:pt x="564" y="1756"/>
                    <a:pt x="669" y="1670"/>
                    <a:pt x="697" y="1546"/>
                  </a:cubicBezTo>
                  <a:lnTo>
                    <a:pt x="840" y="831"/>
                  </a:lnTo>
                  <a:cubicBezTo>
                    <a:pt x="860" y="716"/>
                    <a:pt x="850" y="602"/>
                    <a:pt x="812" y="487"/>
                  </a:cubicBezTo>
                  <a:lnTo>
                    <a:pt x="716" y="201"/>
                  </a:lnTo>
                  <a:cubicBezTo>
                    <a:pt x="678" y="77"/>
                    <a:pt x="564" y="1"/>
                    <a:pt x="430" y="1"/>
                  </a:cubicBezTo>
                  <a:cubicBezTo>
                    <a:pt x="423" y="0"/>
                    <a:pt x="417" y="0"/>
                    <a:pt x="41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2318;p73">
              <a:extLst>
                <a:ext uri="{FF2B5EF4-FFF2-40B4-BE49-F238E27FC236}">
                  <a16:creationId xmlns:a16="http://schemas.microsoft.com/office/drawing/2014/main" id="{E6A3FBBC-903E-47CE-B752-1970A2608C52}"/>
                </a:ext>
              </a:extLst>
            </p:cNvPr>
            <p:cNvSpPr/>
            <p:nvPr/>
          </p:nvSpPr>
          <p:spPr>
            <a:xfrm>
              <a:off x="6757986" y="1747069"/>
              <a:ext cx="154649" cy="110684"/>
            </a:xfrm>
            <a:custGeom>
              <a:avLst/>
              <a:gdLst/>
              <a:ahLst/>
              <a:cxnLst/>
              <a:rect l="l" t="t" r="r" b="b"/>
              <a:pathLst>
                <a:path w="5906" h="4227" extrusionOk="0">
                  <a:moveTo>
                    <a:pt x="840" y="0"/>
                  </a:moveTo>
                  <a:lnTo>
                    <a:pt x="0" y="248"/>
                  </a:lnTo>
                  <a:cubicBezTo>
                    <a:pt x="315" y="1355"/>
                    <a:pt x="1231" y="2185"/>
                    <a:pt x="2366" y="2414"/>
                  </a:cubicBezTo>
                  <a:cubicBezTo>
                    <a:pt x="2576" y="2452"/>
                    <a:pt x="2729" y="2633"/>
                    <a:pt x="2729" y="2843"/>
                  </a:cubicBezTo>
                  <a:lnTo>
                    <a:pt x="2729" y="4227"/>
                  </a:lnTo>
                  <a:lnTo>
                    <a:pt x="3168" y="4227"/>
                  </a:lnTo>
                  <a:lnTo>
                    <a:pt x="3168" y="2843"/>
                  </a:lnTo>
                  <a:cubicBezTo>
                    <a:pt x="3168" y="2633"/>
                    <a:pt x="3320" y="2452"/>
                    <a:pt x="3521" y="2414"/>
                  </a:cubicBezTo>
                  <a:cubicBezTo>
                    <a:pt x="4665" y="2195"/>
                    <a:pt x="5581" y="1355"/>
                    <a:pt x="5906" y="248"/>
                  </a:cubicBezTo>
                  <a:lnTo>
                    <a:pt x="5066" y="0"/>
                  </a:lnTo>
                  <a:cubicBezTo>
                    <a:pt x="4789" y="935"/>
                    <a:pt x="3931" y="1584"/>
                    <a:pt x="2948" y="1584"/>
                  </a:cubicBezTo>
                  <a:cubicBezTo>
                    <a:pt x="1975" y="1584"/>
                    <a:pt x="1107" y="935"/>
                    <a:pt x="84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13038;p73">
            <a:extLst>
              <a:ext uri="{FF2B5EF4-FFF2-40B4-BE49-F238E27FC236}">
                <a16:creationId xmlns:a16="http://schemas.microsoft.com/office/drawing/2014/main" id="{F1B96087-A829-48B5-8E01-8CF8E836DB93}"/>
              </a:ext>
            </a:extLst>
          </p:cNvPr>
          <p:cNvGrpSpPr/>
          <p:nvPr/>
        </p:nvGrpSpPr>
        <p:grpSpPr>
          <a:xfrm>
            <a:off x="602116" y="2453569"/>
            <a:ext cx="556362" cy="685125"/>
            <a:chOff x="5809723" y="2419290"/>
            <a:chExt cx="263316" cy="354728"/>
          </a:xfrm>
        </p:grpSpPr>
        <p:sp>
          <p:nvSpPr>
            <p:cNvPr id="293" name="Google Shape;13039;p73">
              <a:extLst>
                <a:ext uri="{FF2B5EF4-FFF2-40B4-BE49-F238E27FC236}">
                  <a16:creationId xmlns:a16="http://schemas.microsoft.com/office/drawing/2014/main" id="{6B3E2046-C974-4375-AD0B-CBA8C7841E88}"/>
                </a:ext>
              </a:extLst>
            </p:cNvPr>
            <p:cNvSpPr/>
            <p:nvPr/>
          </p:nvSpPr>
          <p:spPr>
            <a:xfrm>
              <a:off x="5815484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040;p73">
              <a:extLst>
                <a:ext uri="{FF2B5EF4-FFF2-40B4-BE49-F238E27FC236}">
                  <a16:creationId xmlns:a16="http://schemas.microsoft.com/office/drawing/2014/main" id="{D0931468-5E14-4A8E-9F41-9957D33C840D}"/>
                </a:ext>
              </a:extLst>
            </p:cNvPr>
            <p:cNvSpPr/>
            <p:nvPr/>
          </p:nvSpPr>
          <p:spPr>
            <a:xfrm>
              <a:off x="5987100" y="2419290"/>
              <a:ext cx="80205" cy="80205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041;p73">
              <a:extLst>
                <a:ext uri="{FF2B5EF4-FFF2-40B4-BE49-F238E27FC236}">
                  <a16:creationId xmlns:a16="http://schemas.microsoft.com/office/drawing/2014/main" id="{9E5CC489-A462-44A6-A5BB-2A076449F5C1}"/>
                </a:ext>
              </a:extLst>
            </p:cNvPr>
            <p:cNvSpPr/>
            <p:nvPr/>
          </p:nvSpPr>
          <p:spPr>
            <a:xfrm>
              <a:off x="5823732" y="2424789"/>
              <a:ext cx="235325" cy="137419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042;p73">
              <a:extLst>
                <a:ext uri="{FF2B5EF4-FFF2-40B4-BE49-F238E27FC236}">
                  <a16:creationId xmlns:a16="http://schemas.microsoft.com/office/drawing/2014/main" id="{89845AE0-70BA-48FE-84B7-CC606A0504BE}"/>
                </a:ext>
              </a:extLst>
            </p:cNvPr>
            <p:cNvSpPr/>
            <p:nvPr/>
          </p:nvSpPr>
          <p:spPr>
            <a:xfrm>
              <a:off x="5809723" y="2630865"/>
              <a:ext cx="263081" cy="143153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043;p73">
              <a:extLst>
                <a:ext uri="{FF2B5EF4-FFF2-40B4-BE49-F238E27FC236}">
                  <a16:creationId xmlns:a16="http://schemas.microsoft.com/office/drawing/2014/main" id="{B4A93043-9475-479A-A266-759EA2D14660}"/>
                </a:ext>
              </a:extLst>
            </p:cNvPr>
            <p:cNvSpPr/>
            <p:nvPr/>
          </p:nvSpPr>
          <p:spPr>
            <a:xfrm>
              <a:off x="5809985" y="2694809"/>
              <a:ext cx="263055" cy="79210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044;p73">
              <a:extLst>
                <a:ext uri="{FF2B5EF4-FFF2-40B4-BE49-F238E27FC236}">
                  <a16:creationId xmlns:a16="http://schemas.microsoft.com/office/drawing/2014/main" id="{692917BB-A500-40B1-B3BA-954A9112EE5F}"/>
                </a:ext>
              </a:extLst>
            </p:cNvPr>
            <p:cNvSpPr/>
            <p:nvPr/>
          </p:nvSpPr>
          <p:spPr>
            <a:xfrm>
              <a:off x="5907157" y="2630865"/>
              <a:ext cx="68709" cy="23017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045;p73">
              <a:extLst>
                <a:ext uri="{FF2B5EF4-FFF2-40B4-BE49-F238E27FC236}">
                  <a16:creationId xmlns:a16="http://schemas.microsoft.com/office/drawing/2014/main" id="{BA1B363E-9BA9-4F93-A0C2-8AA897E4F833}"/>
                </a:ext>
              </a:extLst>
            </p:cNvPr>
            <p:cNvSpPr/>
            <p:nvPr/>
          </p:nvSpPr>
          <p:spPr>
            <a:xfrm>
              <a:off x="5844942" y="2465009"/>
              <a:ext cx="192643" cy="17737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046;p73">
              <a:extLst>
                <a:ext uri="{FF2B5EF4-FFF2-40B4-BE49-F238E27FC236}">
                  <a16:creationId xmlns:a16="http://schemas.microsoft.com/office/drawing/2014/main" id="{B8CDDE0B-6A1B-471C-B6A0-6A242E6B445E}"/>
                </a:ext>
              </a:extLst>
            </p:cNvPr>
            <p:cNvSpPr/>
            <p:nvPr/>
          </p:nvSpPr>
          <p:spPr>
            <a:xfrm>
              <a:off x="5845439" y="2464931"/>
              <a:ext cx="170150" cy="177430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3047;p73">
              <a:extLst>
                <a:ext uri="{FF2B5EF4-FFF2-40B4-BE49-F238E27FC236}">
                  <a16:creationId xmlns:a16="http://schemas.microsoft.com/office/drawing/2014/main" id="{1260DF81-DAD3-41CC-9F83-F206D837F840}"/>
                </a:ext>
              </a:extLst>
            </p:cNvPr>
            <p:cNvSpPr/>
            <p:nvPr/>
          </p:nvSpPr>
          <p:spPr>
            <a:xfrm>
              <a:off x="5916086" y="2590723"/>
              <a:ext cx="50616" cy="17465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3048;p73">
              <a:extLst>
                <a:ext uri="{FF2B5EF4-FFF2-40B4-BE49-F238E27FC236}">
                  <a16:creationId xmlns:a16="http://schemas.microsoft.com/office/drawing/2014/main" id="{CF2A4C8A-C4CB-48E3-B27C-E740B4DFAB62}"/>
                </a:ext>
              </a:extLst>
            </p:cNvPr>
            <p:cNvSpPr/>
            <p:nvPr/>
          </p:nvSpPr>
          <p:spPr>
            <a:xfrm>
              <a:off x="5901397" y="2545135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3049;p73">
              <a:extLst>
                <a:ext uri="{FF2B5EF4-FFF2-40B4-BE49-F238E27FC236}">
                  <a16:creationId xmlns:a16="http://schemas.microsoft.com/office/drawing/2014/main" id="{2DDF6E34-B43D-4537-8326-7529624518F0}"/>
                </a:ext>
              </a:extLst>
            </p:cNvPr>
            <p:cNvSpPr/>
            <p:nvPr/>
          </p:nvSpPr>
          <p:spPr>
            <a:xfrm>
              <a:off x="5970106" y="2545135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3050;p73">
              <a:extLst>
                <a:ext uri="{FF2B5EF4-FFF2-40B4-BE49-F238E27FC236}">
                  <a16:creationId xmlns:a16="http://schemas.microsoft.com/office/drawing/2014/main" id="{69DEB8BF-CD2E-4807-B4A2-8BB212079589}"/>
                </a:ext>
              </a:extLst>
            </p:cNvPr>
            <p:cNvSpPr/>
            <p:nvPr/>
          </p:nvSpPr>
          <p:spPr>
            <a:xfrm>
              <a:off x="5893672" y="2527958"/>
              <a:ext cx="21000" cy="11495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3051;p73">
              <a:extLst>
                <a:ext uri="{FF2B5EF4-FFF2-40B4-BE49-F238E27FC236}">
                  <a16:creationId xmlns:a16="http://schemas.microsoft.com/office/drawing/2014/main" id="{E817FDBB-0499-434B-844C-2EAA38FB9D1A}"/>
                </a:ext>
              </a:extLst>
            </p:cNvPr>
            <p:cNvSpPr/>
            <p:nvPr/>
          </p:nvSpPr>
          <p:spPr>
            <a:xfrm>
              <a:off x="5968116" y="2527932"/>
              <a:ext cx="19246" cy="11521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3052;p73">
              <a:extLst>
                <a:ext uri="{FF2B5EF4-FFF2-40B4-BE49-F238E27FC236}">
                  <a16:creationId xmlns:a16="http://schemas.microsoft.com/office/drawing/2014/main" id="{44A0A27B-1427-4B77-81EA-36138E114674}"/>
                </a:ext>
              </a:extLst>
            </p:cNvPr>
            <p:cNvSpPr/>
            <p:nvPr/>
          </p:nvSpPr>
          <p:spPr>
            <a:xfrm>
              <a:off x="5875919" y="2425025"/>
              <a:ext cx="162661" cy="97199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3053;p73">
              <a:extLst>
                <a:ext uri="{FF2B5EF4-FFF2-40B4-BE49-F238E27FC236}">
                  <a16:creationId xmlns:a16="http://schemas.microsoft.com/office/drawing/2014/main" id="{BB338C95-105C-42F5-A697-D09092217F4B}"/>
                </a:ext>
              </a:extLst>
            </p:cNvPr>
            <p:cNvSpPr/>
            <p:nvPr/>
          </p:nvSpPr>
          <p:spPr>
            <a:xfrm>
              <a:off x="5843947" y="2694809"/>
              <a:ext cx="194869" cy="50485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3054;p73">
              <a:extLst>
                <a:ext uri="{FF2B5EF4-FFF2-40B4-BE49-F238E27FC236}">
                  <a16:creationId xmlns:a16="http://schemas.microsoft.com/office/drawing/2014/main" id="{38042489-5ED4-4D1E-8AD0-42A1765E8EA8}"/>
                </a:ext>
              </a:extLst>
            </p:cNvPr>
            <p:cNvSpPr/>
            <p:nvPr/>
          </p:nvSpPr>
          <p:spPr>
            <a:xfrm>
              <a:off x="5809723" y="2688577"/>
              <a:ext cx="85965" cy="85442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3055;p73">
              <a:extLst>
                <a:ext uri="{FF2B5EF4-FFF2-40B4-BE49-F238E27FC236}">
                  <a16:creationId xmlns:a16="http://schemas.microsoft.com/office/drawing/2014/main" id="{8AEF665C-40FB-4BAC-BADE-6DF82F6B2C43}"/>
                </a:ext>
              </a:extLst>
            </p:cNvPr>
            <p:cNvSpPr/>
            <p:nvPr/>
          </p:nvSpPr>
          <p:spPr>
            <a:xfrm>
              <a:off x="5987100" y="2688577"/>
              <a:ext cx="85939" cy="85442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" name="Google Shape;13119;p73">
            <a:extLst>
              <a:ext uri="{FF2B5EF4-FFF2-40B4-BE49-F238E27FC236}">
                <a16:creationId xmlns:a16="http://schemas.microsoft.com/office/drawing/2014/main" id="{904B434E-317F-4368-81EE-D17E2EB9C482}"/>
              </a:ext>
            </a:extLst>
          </p:cNvPr>
          <p:cNvGrpSpPr/>
          <p:nvPr/>
        </p:nvGrpSpPr>
        <p:grpSpPr>
          <a:xfrm>
            <a:off x="620216" y="1590840"/>
            <a:ext cx="538262" cy="700787"/>
            <a:chOff x="4900684" y="4268187"/>
            <a:chExt cx="274576" cy="354623"/>
          </a:xfrm>
        </p:grpSpPr>
        <p:sp>
          <p:nvSpPr>
            <p:cNvPr id="311" name="Google Shape;13120;p73">
              <a:extLst>
                <a:ext uri="{FF2B5EF4-FFF2-40B4-BE49-F238E27FC236}">
                  <a16:creationId xmlns:a16="http://schemas.microsoft.com/office/drawing/2014/main" id="{937E2DD6-AF58-43C0-9656-B418E055F03E}"/>
                </a:ext>
              </a:extLst>
            </p:cNvPr>
            <p:cNvSpPr/>
            <p:nvPr/>
          </p:nvSpPr>
          <p:spPr>
            <a:xfrm>
              <a:off x="4963633" y="4268187"/>
              <a:ext cx="148678" cy="57109"/>
            </a:xfrm>
            <a:custGeom>
              <a:avLst/>
              <a:gdLst/>
              <a:ahLst/>
              <a:cxnLst/>
              <a:rect l="l" t="t" r="r" b="b"/>
              <a:pathLst>
                <a:path w="5678" h="2181" extrusionOk="0">
                  <a:moveTo>
                    <a:pt x="2839" y="1"/>
                  </a:moveTo>
                  <a:cubicBezTo>
                    <a:pt x="2021" y="1"/>
                    <a:pt x="1203" y="139"/>
                    <a:pt x="421" y="416"/>
                  </a:cubicBezTo>
                  <a:cubicBezTo>
                    <a:pt x="173" y="511"/>
                    <a:pt x="1" y="759"/>
                    <a:pt x="1" y="1036"/>
                  </a:cubicBezTo>
                  <a:lnTo>
                    <a:pt x="1" y="2181"/>
                  </a:lnTo>
                  <a:lnTo>
                    <a:pt x="5677" y="2181"/>
                  </a:lnTo>
                  <a:lnTo>
                    <a:pt x="5677" y="1036"/>
                  </a:lnTo>
                  <a:cubicBezTo>
                    <a:pt x="5677" y="759"/>
                    <a:pt x="5515" y="511"/>
                    <a:pt x="5257" y="416"/>
                  </a:cubicBezTo>
                  <a:cubicBezTo>
                    <a:pt x="4475" y="139"/>
                    <a:pt x="3657" y="1"/>
                    <a:pt x="2839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3121;p73">
              <a:extLst>
                <a:ext uri="{FF2B5EF4-FFF2-40B4-BE49-F238E27FC236}">
                  <a16:creationId xmlns:a16="http://schemas.microsoft.com/office/drawing/2014/main" id="{DB5AE033-EEB9-45FA-92E3-C67660CAE244}"/>
                </a:ext>
              </a:extLst>
            </p:cNvPr>
            <p:cNvSpPr/>
            <p:nvPr/>
          </p:nvSpPr>
          <p:spPr>
            <a:xfrm>
              <a:off x="4935170" y="4302542"/>
              <a:ext cx="205866" cy="102959"/>
            </a:xfrm>
            <a:custGeom>
              <a:avLst/>
              <a:gdLst/>
              <a:ahLst/>
              <a:cxnLst/>
              <a:rect l="l" t="t" r="r" b="b"/>
              <a:pathLst>
                <a:path w="7862" h="3932" extrusionOk="0">
                  <a:moveTo>
                    <a:pt x="3931" y="1"/>
                  </a:moveTo>
                  <a:cubicBezTo>
                    <a:pt x="1756" y="1"/>
                    <a:pt x="0" y="878"/>
                    <a:pt x="0" y="1966"/>
                  </a:cubicBezTo>
                  <a:cubicBezTo>
                    <a:pt x="0" y="3053"/>
                    <a:pt x="1756" y="3931"/>
                    <a:pt x="3931" y="3931"/>
                  </a:cubicBezTo>
                  <a:cubicBezTo>
                    <a:pt x="6096" y="3931"/>
                    <a:pt x="7861" y="3053"/>
                    <a:pt x="7861" y="1966"/>
                  </a:cubicBezTo>
                  <a:cubicBezTo>
                    <a:pt x="7861" y="878"/>
                    <a:pt x="6096" y="1"/>
                    <a:pt x="3931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3122;p73">
              <a:extLst>
                <a:ext uri="{FF2B5EF4-FFF2-40B4-BE49-F238E27FC236}">
                  <a16:creationId xmlns:a16="http://schemas.microsoft.com/office/drawing/2014/main" id="{4CCA730C-7D60-4540-A6A1-743E1B0844DC}"/>
                </a:ext>
              </a:extLst>
            </p:cNvPr>
            <p:cNvSpPr/>
            <p:nvPr/>
          </p:nvSpPr>
          <p:spPr>
            <a:xfrm>
              <a:off x="4946403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5" y="0"/>
                  </a:moveTo>
                  <a:cubicBezTo>
                    <a:pt x="335" y="0"/>
                    <a:pt x="1" y="219"/>
                    <a:pt x="1" y="553"/>
                  </a:cubicBezTo>
                  <a:cubicBezTo>
                    <a:pt x="1" y="768"/>
                    <a:pt x="165" y="875"/>
                    <a:pt x="330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5" y="0"/>
                    <a:pt x="335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3123;p73">
              <a:extLst>
                <a:ext uri="{FF2B5EF4-FFF2-40B4-BE49-F238E27FC236}">
                  <a16:creationId xmlns:a16="http://schemas.microsoft.com/office/drawing/2014/main" id="{08250F11-0B07-45DE-804D-1E76DCF06E67}"/>
                </a:ext>
              </a:extLst>
            </p:cNvPr>
            <p:cNvSpPr/>
            <p:nvPr/>
          </p:nvSpPr>
          <p:spPr>
            <a:xfrm>
              <a:off x="5112285" y="4405475"/>
              <a:ext cx="17256" cy="22938"/>
            </a:xfrm>
            <a:custGeom>
              <a:avLst/>
              <a:gdLst/>
              <a:ahLst/>
              <a:cxnLst/>
              <a:rect l="l" t="t" r="r" b="b"/>
              <a:pathLst>
                <a:path w="659" h="876" extrusionOk="0">
                  <a:moveTo>
                    <a:pt x="334" y="0"/>
                  </a:moveTo>
                  <a:cubicBezTo>
                    <a:pt x="334" y="0"/>
                    <a:pt x="0" y="219"/>
                    <a:pt x="0" y="553"/>
                  </a:cubicBezTo>
                  <a:cubicBezTo>
                    <a:pt x="0" y="768"/>
                    <a:pt x="165" y="875"/>
                    <a:pt x="329" y="875"/>
                  </a:cubicBezTo>
                  <a:cubicBezTo>
                    <a:pt x="494" y="875"/>
                    <a:pt x="659" y="768"/>
                    <a:pt x="659" y="553"/>
                  </a:cubicBezTo>
                  <a:cubicBezTo>
                    <a:pt x="659" y="219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3124;p73">
              <a:extLst>
                <a:ext uri="{FF2B5EF4-FFF2-40B4-BE49-F238E27FC236}">
                  <a16:creationId xmlns:a16="http://schemas.microsoft.com/office/drawing/2014/main" id="{447E4CA4-6F9E-4156-B276-AB3D36FB6384}"/>
                </a:ext>
              </a:extLst>
            </p:cNvPr>
            <p:cNvSpPr/>
            <p:nvPr/>
          </p:nvSpPr>
          <p:spPr>
            <a:xfrm>
              <a:off x="4900684" y="4468424"/>
              <a:ext cx="274576" cy="154387"/>
            </a:xfrm>
            <a:custGeom>
              <a:avLst/>
              <a:gdLst/>
              <a:ahLst/>
              <a:cxnLst/>
              <a:rect l="l" t="t" r="r" b="b"/>
              <a:pathLst>
                <a:path w="10486" h="5896" extrusionOk="0">
                  <a:moveTo>
                    <a:pt x="3712" y="0"/>
                  </a:moveTo>
                  <a:lnTo>
                    <a:pt x="3712" y="1040"/>
                  </a:lnTo>
                  <a:cubicBezTo>
                    <a:pt x="3712" y="1326"/>
                    <a:pt x="3521" y="1584"/>
                    <a:pt x="3244" y="1670"/>
                  </a:cubicBezTo>
                  <a:lnTo>
                    <a:pt x="945" y="2347"/>
                  </a:lnTo>
                  <a:cubicBezTo>
                    <a:pt x="383" y="2509"/>
                    <a:pt x="1" y="3015"/>
                    <a:pt x="1" y="3597"/>
                  </a:cubicBezTo>
                  <a:lnTo>
                    <a:pt x="1" y="5237"/>
                  </a:lnTo>
                  <a:cubicBezTo>
                    <a:pt x="1" y="5600"/>
                    <a:pt x="297" y="5896"/>
                    <a:pt x="659" y="5896"/>
                  </a:cubicBezTo>
                  <a:lnTo>
                    <a:pt x="9837" y="5896"/>
                  </a:lnTo>
                  <a:cubicBezTo>
                    <a:pt x="10190" y="5896"/>
                    <a:pt x="10485" y="5600"/>
                    <a:pt x="10485" y="5237"/>
                  </a:cubicBezTo>
                  <a:lnTo>
                    <a:pt x="10485" y="3597"/>
                  </a:lnTo>
                  <a:cubicBezTo>
                    <a:pt x="10485" y="3015"/>
                    <a:pt x="10104" y="2509"/>
                    <a:pt x="9550" y="2347"/>
                  </a:cubicBezTo>
                  <a:lnTo>
                    <a:pt x="7242" y="1670"/>
                  </a:lnTo>
                  <a:cubicBezTo>
                    <a:pt x="6965" y="1584"/>
                    <a:pt x="6774" y="1326"/>
                    <a:pt x="6774" y="1040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3125;p73">
              <a:extLst>
                <a:ext uri="{FF2B5EF4-FFF2-40B4-BE49-F238E27FC236}">
                  <a16:creationId xmlns:a16="http://schemas.microsoft.com/office/drawing/2014/main" id="{4AB2651B-A7B7-4CE7-8F4B-861A9C70D3C4}"/>
                </a:ext>
              </a:extLst>
            </p:cNvPr>
            <p:cNvSpPr/>
            <p:nvPr/>
          </p:nvSpPr>
          <p:spPr>
            <a:xfrm>
              <a:off x="4997857" y="4468424"/>
              <a:ext cx="80231" cy="22860"/>
            </a:xfrm>
            <a:custGeom>
              <a:avLst/>
              <a:gdLst/>
              <a:ahLst/>
              <a:cxnLst/>
              <a:rect l="l" t="t" r="r" b="b"/>
              <a:pathLst>
                <a:path w="3064" h="873" extrusionOk="0">
                  <a:moveTo>
                    <a:pt x="1" y="0"/>
                  </a:moveTo>
                  <a:lnTo>
                    <a:pt x="1" y="487"/>
                  </a:lnTo>
                  <a:cubicBezTo>
                    <a:pt x="478" y="744"/>
                    <a:pt x="1005" y="873"/>
                    <a:pt x="1532" y="873"/>
                  </a:cubicBezTo>
                  <a:cubicBezTo>
                    <a:pt x="2059" y="873"/>
                    <a:pt x="2586" y="744"/>
                    <a:pt x="3063" y="487"/>
                  </a:cubicBezTo>
                  <a:lnTo>
                    <a:pt x="3063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3126;p73">
              <a:extLst>
                <a:ext uri="{FF2B5EF4-FFF2-40B4-BE49-F238E27FC236}">
                  <a16:creationId xmlns:a16="http://schemas.microsoft.com/office/drawing/2014/main" id="{831C919A-EF35-4129-A96C-CBA926A8E1EA}"/>
                </a:ext>
              </a:extLst>
            </p:cNvPr>
            <p:cNvSpPr/>
            <p:nvPr/>
          </p:nvSpPr>
          <p:spPr>
            <a:xfrm>
              <a:off x="4941664" y="4325270"/>
              <a:ext cx="192617" cy="154413"/>
            </a:xfrm>
            <a:custGeom>
              <a:avLst/>
              <a:gdLst/>
              <a:ahLst/>
              <a:cxnLst/>
              <a:rect l="l" t="t" r="r" b="b"/>
              <a:pathLst>
                <a:path w="7356" h="5897" extrusionOk="0">
                  <a:moveTo>
                    <a:pt x="3683" y="1"/>
                  </a:moveTo>
                  <a:cubicBezTo>
                    <a:pt x="2347" y="1"/>
                    <a:pt x="1279" y="392"/>
                    <a:pt x="1279" y="878"/>
                  </a:cubicBezTo>
                  <a:lnTo>
                    <a:pt x="1279" y="1756"/>
                  </a:lnTo>
                  <a:cubicBezTo>
                    <a:pt x="1279" y="1995"/>
                    <a:pt x="1078" y="2185"/>
                    <a:pt x="840" y="2185"/>
                  </a:cubicBezTo>
                  <a:lnTo>
                    <a:pt x="725" y="2185"/>
                  </a:lnTo>
                  <a:cubicBezTo>
                    <a:pt x="0" y="2185"/>
                    <a:pt x="0" y="3282"/>
                    <a:pt x="725" y="3282"/>
                  </a:cubicBezTo>
                  <a:lnTo>
                    <a:pt x="850" y="3282"/>
                  </a:lnTo>
                  <a:cubicBezTo>
                    <a:pt x="964" y="4761"/>
                    <a:pt x="2195" y="5896"/>
                    <a:pt x="3673" y="5896"/>
                  </a:cubicBezTo>
                  <a:cubicBezTo>
                    <a:pt x="5162" y="5896"/>
                    <a:pt x="6392" y="4761"/>
                    <a:pt x="6507" y="3282"/>
                  </a:cubicBezTo>
                  <a:lnTo>
                    <a:pt x="6621" y="3282"/>
                  </a:lnTo>
                  <a:cubicBezTo>
                    <a:pt x="7356" y="3282"/>
                    <a:pt x="7356" y="2185"/>
                    <a:pt x="6621" y="2185"/>
                  </a:cubicBezTo>
                  <a:lnTo>
                    <a:pt x="6516" y="2185"/>
                  </a:lnTo>
                  <a:cubicBezTo>
                    <a:pt x="6278" y="2185"/>
                    <a:pt x="6077" y="1995"/>
                    <a:pt x="6077" y="1756"/>
                  </a:cubicBezTo>
                  <a:lnTo>
                    <a:pt x="6077" y="878"/>
                  </a:lnTo>
                  <a:cubicBezTo>
                    <a:pt x="6077" y="401"/>
                    <a:pt x="5009" y="1"/>
                    <a:pt x="3683" y="1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3127;p73">
              <a:extLst>
                <a:ext uri="{FF2B5EF4-FFF2-40B4-BE49-F238E27FC236}">
                  <a16:creationId xmlns:a16="http://schemas.microsoft.com/office/drawing/2014/main" id="{B1E9A37A-62DD-4549-BECF-AA468DFBF92A}"/>
                </a:ext>
              </a:extLst>
            </p:cNvPr>
            <p:cNvSpPr/>
            <p:nvPr/>
          </p:nvSpPr>
          <p:spPr>
            <a:xfrm>
              <a:off x="4945670" y="4325270"/>
              <a:ext cx="155382" cy="154622"/>
            </a:xfrm>
            <a:custGeom>
              <a:avLst/>
              <a:gdLst/>
              <a:ahLst/>
              <a:cxnLst/>
              <a:rect l="l" t="t" r="r" b="b"/>
              <a:pathLst>
                <a:path w="5934" h="5905" extrusionOk="0">
                  <a:moveTo>
                    <a:pt x="3530" y="1"/>
                  </a:moveTo>
                  <a:cubicBezTo>
                    <a:pt x="2252" y="1"/>
                    <a:pt x="1212" y="363"/>
                    <a:pt x="1135" y="821"/>
                  </a:cubicBezTo>
                  <a:cubicBezTo>
                    <a:pt x="1126" y="840"/>
                    <a:pt x="1126" y="859"/>
                    <a:pt x="1126" y="878"/>
                  </a:cubicBezTo>
                  <a:lnTo>
                    <a:pt x="1126" y="1756"/>
                  </a:lnTo>
                  <a:cubicBezTo>
                    <a:pt x="1126" y="1995"/>
                    <a:pt x="925" y="2185"/>
                    <a:pt x="687" y="2185"/>
                  </a:cubicBezTo>
                  <a:lnTo>
                    <a:pt x="611" y="2185"/>
                  </a:lnTo>
                  <a:cubicBezTo>
                    <a:pt x="324" y="2185"/>
                    <a:pt x="76" y="2395"/>
                    <a:pt x="38" y="2681"/>
                  </a:cubicBezTo>
                  <a:cubicBezTo>
                    <a:pt x="0" y="3006"/>
                    <a:pt x="258" y="3282"/>
                    <a:pt x="582" y="3282"/>
                  </a:cubicBezTo>
                  <a:lnTo>
                    <a:pt x="697" y="3282"/>
                  </a:lnTo>
                  <a:cubicBezTo>
                    <a:pt x="800" y="4778"/>
                    <a:pt x="2055" y="5905"/>
                    <a:pt x="3510" y="5905"/>
                  </a:cubicBezTo>
                  <a:cubicBezTo>
                    <a:pt x="3661" y="5905"/>
                    <a:pt x="3815" y="5893"/>
                    <a:pt x="3969" y="5868"/>
                  </a:cubicBezTo>
                  <a:cubicBezTo>
                    <a:pt x="2585" y="5648"/>
                    <a:pt x="1565" y="4465"/>
                    <a:pt x="1565" y="3063"/>
                  </a:cubicBezTo>
                  <a:lnTo>
                    <a:pt x="1565" y="1794"/>
                  </a:lnTo>
                  <a:cubicBezTo>
                    <a:pt x="1565" y="1136"/>
                    <a:pt x="2051" y="583"/>
                    <a:pt x="2700" y="497"/>
                  </a:cubicBezTo>
                  <a:cubicBezTo>
                    <a:pt x="2977" y="459"/>
                    <a:pt x="3253" y="440"/>
                    <a:pt x="3530" y="440"/>
                  </a:cubicBezTo>
                  <a:cubicBezTo>
                    <a:pt x="4856" y="440"/>
                    <a:pt x="5934" y="831"/>
                    <a:pt x="5934" y="1317"/>
                  </a:cubicBezTo>
                  <a:lnTo>
                    <a:pt x="5934" y="878"/>
                  </a:lnTo>
                  <a:cubicBezTo>
                    <a:pt x="5934" y="392"/>
                    <a:pt x="4856" y="1"/>
                    <a:pt x="3530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3128;p73">
              <a:extLst>
                <a:ext uri="{FF2B5EF4-FFF2-40B4-BE49-F238E27FC236}">
                  <a16:creationId xmlns:a16="http://schemas.microsoft.com/office/drawing/2014/main" id="{0D021149-2837-4CC9-917C-106E8AFD6CB7}"/>
                </a:ext>
              </a:extLst>
            </p:cNvPr>
            <p:cNvSpPr/>
            <p:nvPr/>
          </p:nvSpPr>
          <p:spPr>
            <a:xfrm>
              <a:off x="4997857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4"/>
                  </a:lnTo>
                  <a:cubicBezTo>
                    <a:pt x="1" y="558"/>
                    <a:pt x="106" y="654"/>
                    <a:pt x="220" y="654"/>
                  </a:cubicBezTo>
                  <a:cubicBezTo>
                    <a:pt x="344" y="654"/>
                    <a:pt x="440" y="558"/>
                    <a:pt x="440" y="434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3129;p73">
              <a:extLst>
                <a:ext uri="{FF2B5EF4-FFF2-40B4-BE49-F238E27FC236}">
                  <a16:creationId xmlns:a16="http://schemas.microsoft.com/office/drawing/2014/main" id="{7B96672E-A8DE-4297-A4A3-0533D932CC48}"/>
                </a:ext>
              </a:extLst>
            </p:cNvPr>
            <p:cNvSpPr/>
            <p:nvPr/>
          </p:nvSpPr>
          <p:spPr>
            <a:xfrm>
              <a:off x="5066566" y="438261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4"/>
                  </a:lnTo>
                  <a:cubicBezTo>
                    <a:pt x="0" y="558"/>
                    <a:pt x="96" y="654"/>
                    <a:pt x="220" y="654"/>
                  </a:cubicBezTo>
                  <a:cubicBezTo>
                    <a:pt x="344" y="654"/>
                    <a:pt x="439" y="558"/>
                    <a:pt x="439" y="434"/>
                  </a:cubicBezTo>
                  <a:lnTo>
                    <a:pt x="439" y="215"/>
                  </a:lnTo>
                  <a:cubicBezTo>
                    <a:pt x="439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3130;p73">
              <a:extLst>
                <a:ext uri="{FF2B5EF4-FFF2-40B4-BE49-F238E27FC236}">
                  <a16:creationId xmlns:a16="http://schemas.microsoft.com/office/drawing/2014/main" id="{D4DB521A-3A90-432B-B8F7-532A0EDDFA3B}"/>
                </a:ext>
              </a:extLst>
            </p:cNvPr>
            <p:cNvSpPr/>
            <p:nvPr/>
          </p:nvSpPr>
          <p:spPr>
            <a:xfrm>
              <a:off x="5012625" y="4422495"/>
              <a:ext cx="50694" cy="17230"/>
            </a:xfrm>
            <a:custGeom>
              <a:avLst/>
              <a:gdLst/>
              <a:ahLst/>
              <a:cxnLst/>
              <a:rect l="l" t="t" r="r" b="b"/>
              <a:pathLst>
                <a:path w="1936" h="658" extrusionOk="0">
                  <a:moveTo>
                    <a:pt x="315" y="0"/>
                  </a:moveTo>
                  <a:cubicBezTo>
                    <a:pt x="144" y="0"/>
                    <a:pt x="0" y="219"/>
                    <a:pt x="162" y="380"/>
                  </a:cubicBezTo>
                  <a:cubicBezTo>
                    <a:pt x="371" y="562"/>
                    <a:pt x="650" y="658"/>
                    <a:pt x="932" y="658"/>
                  </a:cubicBezTo>
                  <a:cubicBezTo>
                    <a:pt x="946" y="658"/>
                    <a:pt x="959" y="657"/>
                    <a:pt x="973" y="657"/>
                  </a:cubicBezTo>
                  <a:cubicBezTo>
                    <a:pt x="986" y="657"/>
                    <a:pt x="1000" y="658"/>
                    <a:pt x="1013" y="658"/>
                  </a:cubicBezTo>
                  <a:cubicBezTo>
                    <a:pt x="1295" y="658"/>
                    <a:pt x="1565" y="562"/>
                    <a:pt x="1774" y="380"/>
                  </a:cubicBezTo>
                  <a:cubicBezTo>
                    <a:pt x="1936" y="219"/>
                    <a:pt x="1792" y="0"/>
                    <a:pt x="1621" y="0"/>
                  </a:cubicBezTo>
                  <a:cubicBezTo>
                    <a:pt x="1570" y="0"/>
                    <a:pt x="1517" y="20"/>
                    <a:pt x="1469" y="66"/>
                  </a:cubicBezTo>
                  <a:cubicBezTo>
                    <a:pt x="1321" y="170"/>
                    <a:pt x="1147" y="223"/>
                    <a:pt x="972" y="223"/>
                  </a:cubicBezTo>
                  <a:cubicBezTo>
                    <a:pt x="796" y="223"/>
                    <a:pt x="620" y="170"/>
                    <a:pt x="467" y="66"/>
                  </a:cubicBezTo>
                  <a:cubicBezTo>
                    <a:pt x="419" y="20"/>
                    <a:pt x="366" y="0"/>
                    <a:pt x="315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3131;p73">
              <a:extLst>
                <a:ext uri="{FF2B5EF4-FFF2-40B4-BE49-F238E27FC236}">
                  <a16:creationId xmlns:a16="http://schemas.microsoft.com/office/drawing/2014/main" id="{DA8318EB-16A3-4CB7-B5E2-8B129D56A8B9}"/>
                </a:ext>
              </a:extLst>
            </p:cNvPr>
            <p:cNvSpPr/>
            <p:nvPr/>
          </p:nvSpPr>
          <p:spPr>
            <a:xfrm>
              <a:off x="4990368" y="4365490"/>
              <a:ext cx="26761" cy="11260"/>
            </a:xfrm>
            <a:custGeom>
              <a:avLst/>
              <a:gdLst/>
              <a:ahLst/>
              <a:cxnLst/>
              <a:rect l="l" t="t" r="r" b="b"/>
              <a:pathLst>
                <a:path w="1022" h="430" extrusionOk="0">
                  <a:moveTo>
                    <a:pt x="287" y="1"/>
                  </a:moveTo>
                  <a:cubicBezTo>
                    <a:pt x="1" y="1"/>
                    <a:pt x="1" y="430"/>
                    <a:pt x="287" y="430"/>
                  </a:cubicBezTo>
                  <a:lnTo>
                    <a:pt x="726" y="430"/>
                  </a:lnTo>
                  <a:cubicBezTo>
                    <a:pt x="1022" y="430"/>
                    <a:pt x="1022" y="1"/>
                    <a:pt x="726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3132;p73">
              <a:extLst>
                <a:ext uri="{FF2B5EF4-FFF2-40B4-BE49-F238E27FC236}">
                  <a16:creationId xmlns:a16="http://schemas.microsoft.com/office/drawing/2014/main" id="{AC9B70D5-55C0-4565-BBCF-7B1DE7C961A1}"/>
                </a:ext>
              </a:extLst>
            </p:cNvPr>
            <p:cNvSpPr/>
            <p:nvPr/>
          </p:nvSpPr>
          <p:spPr>
            <a:xfrm>
              <a:off x="5059077" y="4365490"/>
              <a:ext cx="26499" cy="11260"/>
            </a:xfrm>
            <a:custGeom>
              <a:avLst/>
              <a:gdLst/>
              <a:ahLst/>
              <a:cxnLst/>
              <a:rect l="l" t="t" r="r" b="b"/>
              <a:pathLst>
                <a:path w="1012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725" y="430"/>
                  </a:lnTo>
                  <a:cubicBezTo>
                    <a:pt x="1011" y="430"/>
                    <a:pt x="1011" y="1"/>
                    <a:pt x="72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13133;p73">
              <a:extLst>
                <a:ext uri="{FF2B5EF4-FFF2-40B4-BE49-F238E27FC236}">
                  <a16:creationId xmlns:a16="http://schemas.microsoft.com/office/drawing/2014/main" id="{57454893-C1A3-4839-9ED7-129B2EC52B67}"/>
                </a:ext>
              </a:extLst>
            </p:cNvPr>
            <p:cNvSpPr/>
            <p:nvPr/>
          </p:nvSpPr>
          <p:spPr>
            <a:xfrm>
              <a:off x="5009352" y="4451168"/>
              <a:ext cx="57240" cy="44384"/>
            </a:xfrm>
            <a:custGeom>
              <a:avLst/>
              <a:gdLst/>
              <a:ahLst/>
              <a:cxnLst/>
              <a:rect l="l" t="t" r="r" b="b"/>
              <a:pathLst>
                <a:path w="2186" h="1695" extrusionOk="0">
                  <a:moveTo>
                    <a:pt x="1098" y="1"/>
                  </a:moveTo>
                  <a:cubicBezTo>
                    <a:pt x="964" y="1"/>
                    <a:pt x="859" y="87"/>
                    <a:pt x="821" y="211"/>
                  </a:cubicBezTo>
                  <a:lnTo>
                    <a:pt x="783" y="373"/>
                  </a:lnTo>
                  <a:cubicBezTo>
                    <a:pt x="754" y="506"/>
                    <a:pt x="659" y="611"/>
                    <a:pt x="525" y="669"/>
                  </a:cubicBezTo>
                  <a:lnTo>
                    <a:pt x="1" y="879"/>
                  </a:lnTo>
                  <a:lnTo>
                    <a:pt x="630" y="1508"/>
                  </a:lnTo>
                  <a:cubicBezTo>
                    <a:pt x="759" y="1632"/>
                    <a:pt x="929" y="1694"/>
                    <a:pt x="1097" y="1694"/>
                  </a:cubicBezTo>
                  <a:cubicBezTo>
                    <a:pt x="1265" y="1694"/>
                    <a:pt x="1432" y="1632"/>
                    <a:pt x="1556" y="1508"/>
                  </a:cubicBezTo>
                  <a:lnTo>
                    <a:pt x="2185" y="879"/>
                  </a:lnTo>
                  <a:lnTo>
                    <a:pt x="1670" y="669"/>
                  </a:lnTo>
                  <a:cubicBezTo>
                    <a:pt x="1537" y="611"/>
                    <a:pt x="1441" y="506"/>
                    <a:pt x="1403" y="373"/>
                  </a:cubicBezTo>
                  <a:lnTo>
                    <a:pt x="1365" y="211"/>
                  </a:lnTo>
                  <a:cubicBezTo>
                    <a:pt x="1336" y="87"/>
                    <a:pt x="1222" y="1"/>
                    <a:pt x="1098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3134;p73">
              <a:extLst>
                <a:ext uri="{FF2B5EF4-FFF2-40B4-BE49-F238E27FC236}">
                  <a16:creationId xmlns:a16="http://schemas.microsoft.com/office/drawing/2014/main" id="{64073294-EBD8-4B5A-BAFA-86633AABA892}"/>
                </a:ext>
              </a:extLst>
            </p:cNvPr>
            <p:cNvSpPr/>
            <p:nvPr/>
          </p:nvSpPr>
          <p:spPr>
            <a:xfrm>
              <a:off x="4900684" y="4523622"/>
              <a:ext cx="274576" cy="99189"/>
            </a:xfrm>
            <a:custGeom>
              <a:avLst/>
              <a:gdLst/>
              <a:ahLst/>
              <a:cxnLst/>
              <a:rect l="l" t="t" r="r" b="b"/>
              <a:pathLst>
                <a:path w="10486" h="3788" extrusionOk="0">
                  <a:moveTo>
                    <a:pt x="1756" y="0"/>
                  </a:moveTo>
                  <a:lnTo>
                    <a:pt x="945" y="239"/>
                  </a:lnTo>
                  <a:cubicBezTo>
                    <a:pt x="383" y="401"/>
                    <a:pt x="1" y="907"/>
                    <a:pt x="1" y="1489"/>
                  </a:cubicBezTo>
                  <a:lnTo>
                    <a:pt x="1" y="3129"/>
                  </a:lnTo>
                  <a:cubicBezTo>
                    <a:pt x="1" y="3492"/>
                    <a:pt x="297" y="3788"/>
                    <a:pt x="659" y="3788"/>
                  </a:cubicBezTo>
                  <a:lnTo>
                    <a:pt x="9837" y="3788"/>
                  </a:lnTo>
                  <a:cubicBezTo>
                    <a:pt x="10190" y="3788"/>
                    <a:pt x="10485" y="3492"/>
                    <a:pt x="10485" y="3129"/>
                  </a:cubicBezTo>
                  <a:lnTo>
                    <a:pt x="10485" y="1489"/>
                  </a:lnTo>
                  <a:cubicBezTo>
                    <a:pt x="10485" y="907"/>
                    <a:pt x="10104" y="401"/>
                    <a:pt x="9550" y="239"/>
                  </a:cubicBezTo>
                  <a:lnTo>
                    <a:pt x="8730" y="0"/>
                  </a:lnTo>
                  <a:cubicBezTo>
                    <a:pt x="8348" y="449"/>
                    <a:pt x="7060" y="1908"/>
                    <a:pt x="5572" y="2738"/>
                  </a:cubicBezTo>
                  <a:cubicBezTo>
                    <a:pt x="5467" y="2796"/>
                    <a:pt x="5355" y="2824"/>
                    <a:pt x="5243" y="2824"/>
                  </a:cubicBezTo>
                  <a:cubicBezTo>
                    <a:pt x="5131" y="2824"/>
                    <a:pt x="5019" y="2796"/>
                    <a:pt x="4914" y="2738"/>
                  </a:cubicBezTo>
                  <a:cubicBezTo>
                    <a:pt x="3426" y="1908"/>
                    <a:pt x="2138" y="449"/>
                    <a:pt x="175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258;p29">
            <a:extLst>
              <a:ext uri="{FF2B5EF4-FFF2-40B4-BE49-F238E27FC236}">
                <a16:creationId xmlns:a16="http://schemas.microsoft.com/office/drawing/2014/main" id="{209F24DA-77E3-4EE4-B358-70AACDA63F91}"/>
              </a:ext>
            </a:extLst>
          </p:cNvPr>
          <p:cNvSpPr txBox="1">
            <a:spLocks/>
          </p:cNvSpPr>
          <p:nvPr/>
        </p:nvSpPr>
        <p:spPr>
          <a:xfrm>
            <a:off x="448956" y="1239232"/>
            <a:ext cx="877276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Users</a:t>
            </a:r>
          </a:p>
        </p:txBody>
      </p:sp>
      <p:sp>
        <p:nvSpPr>
          <p:cNvPr id="337" name="Google Shape;258;p29">
            <a:extLst>
              <a:ext uri="{FF2B5EF4-FFF2-40B4-BE49-F238E27FC236}">
                <a16:creationId xmlns:a16="http://schemas.microsoft.com/office/drawing/2014/main" id="{93791068-DB92-4F89-AD54-EB37AFB74C0D}"/>
              </a:ext>
            </a:extLst>
          </p:cNvPr>
          <p:cNvSpPr txBox="1">
            <a:spLocks/>
          </p:cNvSpPr>
          <p:nvPr/>
        </p:nvSpPr>
        <p:spPr>
          <a:xfrm>
            <a:off x="514847" y="3296952"/>
            <a:ext cx="720830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Chefs</a:t>
            </a:r>
          </a:p>
        </p:txBody>
      </p:sp>
      <p:sp>
        <p:nvSpPr>
          <p:cNvPr id="338" name="Google Shape;258;p29">
            <a:extLst>
              <a:ext uri="{FF2B5EF4-FFF2-40B4-BE49-F238E27FC236}">
                <a16:creationId xmlns:a16="http://schemas.microsoft.com/office/drawing/2014/main" id="{9451289D-D00B-4952-8459-1D02C81D76C5}"/>
              </a:ext>
            </a:extLst>
          </p:cNvPr>
          <p:cNvSpPr txBox="1">
            <a:spLocks/>
          </p:cNvSpPr>
          <p:nvPr/>
        </p:nvSpPr>
        <p:spPr>
          <a:xfrm>
            <a:off x="7740453" y="3491288"/>
            <a:ext cx="1040872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339" name="Google Shape;258;p29">
            <a:extLst>
              <a:ext uri="{FF2B5EF4-FFF2-40B4-BE49-F238E27FC236}">
                <a16:creationId xmlns:a16="http://schemas.microsoft.com/office/drawing/2014/main" id="{5624654C-87BD-48F1-9A0B-C46C766D48E5}"/>
              </a:ext>
            </a:extLst>
          </p:cNvPr>
          <p:cNvSpPr txBox="1">
            <a:spLocks/>
          </p:cNvSpPr>
          <p:nvPr/>
        </p:nvSpPr>
        <p:spPr>
          <a:xfrm>
            <a:off x="2154009" y="3820983"/>
            <a:ext cx="877276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Web UI</a:t>
            </a:r>
          </a:p>
        </p:txBody>
      </p:sp>
      <p:sp>
        <p:nvSpPr>
          <p:cNvPr id="340" name="Google Shape;258;p29">
            <a:extLst>
              <a:ext uri="{FF2B5EF4-FFF2-40B4-BE49-F238E27FC236}">
                <a16:creationId xmlns:a16="http://schemas.microsoft.com/office/drawing/2014/main" id="{F35D463B-7FBA-4BD6-9874-70D59A8A46BE}"/>
              </a:ext>
            </a:extLst>
          </p:cNvPr>
          <p:cNvSpPr txBox="1">
            <a:spLocks/>
          </p:cNvSpPr>
          <p:nvPr/>
        </p:nvSpPr>
        <p:spPr>
          <a:xfrm>
            <a:off x="2041502" y="2854842"/>
            <a:ext cx="1141967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Mobile App</a:t>
            </a:r>
          </a:p>
        </p:txBody>
      </p:sp>
      <p:grpSp>
        <p:nvGrpSpPr>
          <p:cNvPr id="341" name="Google Shape;9353;p72">
            <a:extLst>
              <a:ext uri="{FF2B5EF4-FFF2-40B4-BE49-F238E27FC236}">
                <a16:creationId xmlns:a16="http://schemas.microsoft.com/office/drawing/2014/main" id="{16FC8536-CECB-4CD7-BF3E-0E3D81EA3FD2}"/>
              </a:ext>
            </a:extLst>
          </p:cNvPr>
          <p:cNvGrpSpPr/>
          <p:nvPr/>
        </p:nvGrpSpPr>
        <p:grpSpPr>
          <a:xfrm>
            <a:off x="4161255" y="2698953"/>
            <a:ext cx="614916" cy="585311"/>
            <a:chOff x="1314619" y="3821527"/>
            <a:chExt cx="346317" cy="332136"/>
          </a:xfrm>
        </p:grpSpPr>
        <p:sp>
          <p:nvSpPr>
            <p:cNvPr id="342" name="Google Shape;9354;p72">
              <a:extLst>
                <a:ext uri="{FF2B5EF4-FFF2-40B4-BE49-F238E27FC236}">
                  <a16:creationId xmlns:a16="http://schemas.microsoft.com/office/drawing/2014/main" id="{2A65C877-7965-4C8E-9851-338EAA5A1FE9}"/>
                </a:ext>
              </a:extLst>
            </p:cNvPr>
            <p:cNvSpPr/>
            <p:nvPr/>
          </p:nvSpPr>
          <p:spPr>
            <a:xfrm>
              <a:off x="1426198" y="4020893"/>
              <a:ext cx="9060" cy="19117"/>
            </a:xfrm>
            <a:custGeom>
              <a:avLst/>
              <a:gdLst/>
              <a:ahLst/>
              <a:cxnLst/>
              <a:rect l="l" t="t" r="r" b="b"/>
              <a:pathLst>
                <a:path w="345" h="728" extrusionOk="0">
                  <a:moveTo>
                    <a:pt x="307" y="0"/>
                  </a:moveTo>
                  <a:lnTo>
                    <a:pt x="0" y="306"/>
                  </a:lnTo>
                  <a:cubicBezTo>
                    <a:pt x="96" y="450"/>
                    <a:pt x="220" y="594"/>
                    <a:pt x="345" y="728"/>
                  </a:cubicBezTo>
                  <a:cubicBezTo>
                    <a:pt x="316" y="479"/>
                    <a:pt x="297" y="239"/>
                    <a:pt x="307" y="0"/>
                  </a:cubicBezTo>
                  <a:close/>
                </a:path>
              </a:pathLst>
            </a:custGeom>
            <a:solidFill>
              <a:srgbClr val="96A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9355;p72">
              <a:extLst>
                <a:ext uri="{FF2B5EF4-FFF2-40B4-BE49-F238E27FC236}">
                  <a16:creationId xmlns:a16="http://schemas.microsoft.com/office/drawing/2014/main" id="{709C2C29-F58C-4398-9343-478F1B16BD3A}"/>
                </a:ext>
              </a:extLst>
            </p:cNvPr>
            <p:cNvSpPr/>
            <p:nvPr/>
          </p:nvSpPr>
          <p:spPr>
            <a:xfrm>
              <a:off x="1435231" y="3843218"/>
              <a:ext cx="225705" cy="237495"/>
            </a:xfrm>
            <a:custGeom>
              <a:avLst/>
              <a:gdLst/>
              <a:ahLst/>
              <a:cxnLst/>
              <a:rect l="l" t="t" r="r" b="b"/>
              <a:pathLst>
                <a:path w="8595" h="9044" extrusionOk="0">
                  <a:moveTo>
                    <a:pt x="7494" y="0"/>
                  </a:moveTo>
                  <a:cubicBezTo>
                    <a:pt x="7494" y="0"/>
                    <a:pt x="7810" y="2106"/>
                    <a:pt x="6700" y="3206"/>
                  </a:cubicBezTo>
                  <a:lnTo>
                    <a:pt x="3207" y="6709"/>
                  </a:lnTo>
                  <a:cubicBezTo>
                    <a:pt x="2508" y="7408"/>
                    <a:pt x="1403" y="7536"/>
                    <a:pt x="690" y="7536"/>
                  </a:cubicBezTo>
                  <a:cubicBezTo>
                    <a:pt x="281" y="7536"/>
                    <a:pt x="1" y="7494"/>
                    <a:pt x="1" y="7494"/>
                  </a:cubicBezTo>
                  <a:lnTo>
                    <a:pt x="1" y="7494"/>
                  </a:lnTo>
                  <a:cubicBezTo>
                    <a:pt x="345" y="7838"/>
                    <a:pt x="776" y="8087"/>
                    <a:pt x="1245" y="8221"/>
                  </a:cubicBezTo>
                  <a:lnTo>
                    <a:pt x="2068" y="9044"/>
                  </a:lnTo>
                  <a:cubicBezTo>
                    <a:pt x="2767" y="8594"/>
                    <a:pt x="3408" y="8077"/>
                    <a:pt x="4001" y="7494"/>
                  </a:cubicBezTo>
                  <a:lnTo>
                    <a:pt x="7494" y="4000"/>
                  </a:lnTo>
                  <a:cubicBezTo>
                    <a:pt x="8595" y="2890"/>
                    <a:pt x="8595" y="1101"/>
                    <a:pt x="7494" y="0"/>
                  </a:cubicBezTo>
                  <a:close/>
                </a:path>
              </a:pathLst>
            </a:custGeom>
            <a:solidFill>
              <a:srgbClr val="7286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9356;p72">
              <a:extLst>
                <a:ext uri="{FF2B5EF4-FFF2-40B4-BE49-F238E27FC236}">
                  <a16:creationId xmlns:a16="http://schemas.microsoft.com/office/drawing/2014/main" id="{4A111C75-2881-492B-A2CF-77916673557D}"/>
                </a:ext>
              </a:extLst>
            </p:cNvPr>
            <p:cNvSpPr/>
            <p:nvPr/>
          </p:nvSpPr>
          <p:spPr>
            <a:xfrm>
              <a:off x="1414381" y="3821527"/>
              <a:ext cx="238021" cy="230195"/>
            </a:xfrm>
            <a:custGeom>
              <a:avLst/>
              <a:gdLst/>
              <a:ahLst/>
              <a:cxnLst/>
              <a:rect l="l" t="t" r="r" b="b"/>
              <a:pathLst>
                <a:path w="9064" h="8766" extrusionOk="0">
                  <a:moveTo>
                    <a:pt x="6287" y="1439"/>
                  </a:moveTo>
                  <a:cubicBezTo>
                    <a:pt x="6642" y="1439"/>
                    <a:pt x="6996" y="1573"/>
                    <a:pt x="7264" y="1840"/>
                  </a:cubicBezTo>
                  <a:cubicBezTo>
                    <a:pt x="7810" y="2386"/>
                    <a:pt x="7810" y="3266"/>
                    <a:pt x="7264" y="3802"/>
                  </a:cubicBezTo>
                  <a:lnTo>
                    <a:pt x="5513" y="5554"/>
                  </a:lnTo>
                  <a:lnTo>
                    <a:pt x="5149" y="5649"/>
                  </a:lnTo>
                  <a:lnTo>
                    <a:pt x="3867" y="7200"/>
                  </a:lnTo>
                  <a:lnTo>
                    <a:pt x="3771" y="7305"/>
                  </a:lnTo>
                  <a:cubicBezTo>
                    <a:pt x="3498" y="7573"/>
                    <a:pt x="3144" y="7707"/>
                    <a:pt x="2790" y="7707"/>
                  </a:cubicBezTo>
                  <a:cubicBezTo>
                    <a:pt x="2436" y="7707"/>
                    <a:pt x="2082" y="7573"/>
                    <a:pt x="1809" y="7305"/>
                  </a:cubicBezTo>
                  <a:cubicBezTo>
                    <a:pt x="1264" y="6760"/>
                    <a:pt x="1264" y="5879"/>
                    <a:pt x="1809" y="5343"/>
                  </a:cubicBezTo>
                  <a:lnTo>
                    <a:pt x="5302" y="1840"/>
                  </a:lnTo>
                  <a:cubicBezTo>
                    <a:pt x="5575" y="1573"/>
                    <a:pt x="5932" y="1439"/>
                    <a:pt x="6287" y="1439"/>
                  </a:cubicBezTo>
                  <a:close/>
                  <a:moveTo>
                    <a:pt x="6285" y="1"/>
                  </a:moveTo>
                  <a:cubicBezTo>
                    <a:pt x="5561" y="1"/>
                    <a:pt x="4838" y="276"/>
                    <a:pt x="4288" y="826"/>
                  </a:cubicBezTo>
                  <a:lnTo>
                    <a:pt x="795" y="4319"/>
                  </a:lnTo>
                  <a:lnTo>
                    <a:pt x="0" y="6760"/>
                  </a:lnTo>
                  <a:cubicBezTo>
                    <a:pt x="58" y="7162"/>
                    <a:pt x="211" y="7554"/>
                    <a:pt x="441" y="7889"/>
                  </a:cubicBezTo>
                  <a:lnTo>
                    <a:pt x="479" y="7851"/>
                  </a:lnTo>
                  <a:cubicBezTo>
                    <a:pt x="556" y="8023"/>
                    <a:pt x="661" y="8186"/>
                    <a:pt x="795" y="8320"/>
                  </a:cubicBezTo>
                  <a:cubicBezTo>
                    <a:pt x="1094" y="8619"/>
                    <a:pt x="1515" y="8766"/>
                    <a:pt x="1977" y="8766"/>
                  </a:cubicBezTo>
                  <a:cubicBezTo>
                    <a:pt x="2107" y="8766"/>
                    <a:pt x="2240" y="8754"/>
                    <a:pt x="2374" y="8731"/>
                  </a:cubicBezTo>
                  <a:cubicBezTo>
                    <a:pt x="3073" y="8588"/>
                    <a:pt x="3704" y="8233"/>
                    <a:pt x="4202" y="7726"/>
                  </a:cubicBezTo>
                  <a:lnTo>
                    <a:pt x="7695" y="4233"/>
                  </a:lnTo>
                  <a:cubicBezTo>
                    <a:pt x="8805" y="3132"/>
                    <a:pt x="9064" y="1601"/>
                    <a:pt x="8288" y="826"/>
                  </a:cubicBezTo>
                  <a:cubicBezTo>
                    <a:pt x="7733" y="276"/>
                    <a:pt x="7008" y="1"/>
                    <a:pt x="6285" y="1"/>
                  </a:cubicBezTo>
                  <a:close/>
                </a:path>
              </a:pathLst>
            </a:custGeom>
            <a:solidFill>
              <a:srgbClr val="96A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9357;p72">
              <a:extLst>
                <a:ext uri="{FF2B5EF4-FFF2-40B4-BE49-F238E27FC236}">
                  <a16:creationId xmlns:a16="http://schemas.microsoft.com/office/drawing/2014/main" id="{ED9EBFCD-7323-47FE-8BBA-8C49FBAE952B}"/>
                </a:ext>
              </a:extLst>
            </p:cNvPr>
            <p:cNvSpPr/>
            <p:nvPr/>
          </p:nvSpPr>
          <p:spPr>
            <a:xfrm>
              <a:off x="1536280" y="3935180"/>
              <a:ext cx="22872" cy="55330"/>
            </a:xfrm>
            <a:custGeom>
              <a:avLst/>
              <a:gdLst/>
              <a:ahLst/>
              <a:cxnLst/>
              <a:rect l="l" t="t" r="r" b="b"/>
              <a:pathLst>
                <a:path w="871" h="2107" extrusionOk="0">
                  <a:moveTo>
                    <a:pt x="153" y="1"/>
                  </a:moveTo>
                  <a:cubicBezTo>
                    <a:pt x="249" y="709"/>
                    <a:pt x="191" y="1417"/>
                    <a:pt x="0" y="2106"/>
                  </a:cubicBezTo>
                  <a:lnTo>
                    <a:pt x="871" y="1235"/>
                  </a:lnTo>
                  <a:cubicBezTo>
                    <a:pt x="747" y="766"/>
                    <a:pt x="498" y="345"/>
                    <a:pt x="153" y="1"/>
                  </a:cubicBezTo>
                  <a:close/>
                </a:path>
              </a:pathLst>
            </a:custGeom>
            <a:solidFill>
              <a:srgbClr val="B4C0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9358;p72">
              <a:extLst>
                <a:ext uri="{FF2B5EF4-FFF2-40B4-BE49-F238E27FC236}">
                  <a16:creationId xmlns:a16="http://schemas.microsoft.com/office/drawing/2014/main" id="{27B4085C-E8F0-48A6-8DEB-2B81CFAA4E94}"/>
                </a:ext>
              </a:extLst>
            </p:cNvPr>
            <p:cNvSpPr/>
            <p:nvPr/>
          </p:nvSpPr>
          <p:spPr>
            <a:xfrm>
              <a:off x="1343505" y="4079453"/>
              <a:ext cx="153831" cy="74211"/>
            </a:xfrm>
            <a:custGeom>
              <a:avLst/>
              <a:gdLst/>
              <a:ahLst/>
              <a:cxnLst/>
              <a:rect l="l" t="t" r="r" b="b"/>
              <a:pathLst>
                <a:path w="5858" h="2826" extrusionOk="0">
                  <a:moveTo>
                    <a:pt x="4422" y="0"/>
                  </a:moveTo>
                  <a:lnTo>
                    <a:pt x="3216" y="1206"/>
                  </a:lnTo>
                  <a:cubicBezTo>
                    <a:pt x="2509" y="1914"/>
                    <a:pt x="1397" y="2042"/>
                    <a:pt x="683" y="2042"/>
                  </a:cubicBezTo>
                  <a:cubicBezTo>
                    <a:pt x="278" y="2042"/>
                    <a:pt x="1" y="2000"/>
                    <a:pt x="1" y="2000"/>
                  </a:cubicBezTo>
                  <a:lnTo>
                    <a:pt x="1" y="2000"/>
                  </a:lnTo>
                  <a:cubicBezTo>
                    <a:pt x="556" y="2551"/>
                    <a:pt x="1278" y="2826"/>
                    <a:pt x="2001" y="2826"/>
                  </a:cubicBezTo>
                  <a:cubicBezTo>
                    <a:pt x="2723" y="2826"/>
                    <a:pt x="3446" y="2551"/>
                    <a:pt x="4001" y="2000"/>
                  </a:cubicBezTo>
                  <a:lnTo>
                    <a:pt x="5858" y="134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B4C0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9359;p72">
              <a:extLst>
                <a:ext uri="{FF2B5EF4-FFF2-40B4-BE49-F238E27FC236}">
                  <a16:creationId xmlns:a16="http://schemas.microsoft.com/office/drawing/2014/main" id="{85F21E66-69CA-42E2-AFA5-840F63A6C44D}"/>
                </a:ext>
              </a:extLst>
            </p:cNvPr>
            <p:cNvSpPr/>
            <p:nvPr/>
          </p:nvSpPr>
          <p:spPr>
            <a:xfrm>
              <a:off x="1459627" y="4036465"/>
              <a:ext cx="84216" cy="47005"/>
            </a:xfrm>
            <a:custGeom>
              <a:avLst/>
              <a:gdLst/>
              <a:ahLst/>
              <a:cxnLst/>
              <a:rect l="l" t="t" r="r" b="b"/>
              <a:pathLst>
                <a:path w="3207" h="1790" extrusionOk="0">
                  <a:moveTo>
                    <a:pt x="3206" y="1"/>
                  </a:moveTo>
                  <a:lnTo>
                    <a:pt x="3063" y="135"/>
                  </a:lnTo>
                  <a:cubicBezTo>
                    <a:pt x="2529" y="669"/>
                    <a:pt x="1811" y="963"/>
                    <a:pt x="1068" y="963"/>
                  </a:cubicBezTo>
                  <a:cubicBezTo>
                    <a:pt x="945" y="963"/>
                    <a:pt x="822" y="955"/>
                    <a:pt x="699" y="938"/>
                  </a:cubicBezTo>
                  <a:lnTo>
                    <a:pt x="0" y="1637"/>
                  </a:lnTo>
                  <a:cubicBezTo>
                    <a:pt x="350" y="1737"/>
                    <a:pt x="711" y="1789"/>
                    <a:pt x="1071" y="1789"/>
                  </a:cubicBezTo>
                  <a:cubicBezTo>
                    <a:pt x="1193" y="1789"/>
                    <a:pt x="1315" y="1783"/>
                    <a:pt x="1436" y="1771"/>
                  </a:cubicBezTo>
                  <a:lnTo>
                    <a:pt x="3072" y="135"/>
                  </a:lnTo>
                  <a:cubicBezTo>
                    <a:pt x="3120" y="96"/>
                    <a:pt x="3158" y="48"/>
                    <a:pt x="3206" y="1"/>
                  </a:cubicBezTo>
                  <a:close/>
                </a:path>
              </a:pathLst>
            </a:custGeom>
            <a:solidFill>
              <a:srgbClr val="A1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9360;p72">
              <a:extLst>
                <a:ext uri="{FF2B5EF4-FFF2-40B4-BE49-F238E27FC236}">
                  <a16:creationId xmlns:a16="http://schemas.microsoft.com/office/drawing/2014/main" id="{A290E141-9AEA-404D-9B52-7A5841478678}"/>
                </a:ext>
              </a:extLst>
            </p:cNvPr>
            <p:cNvSpPr/>
            <p:nvPr/>
          </p:nvSpPr>
          <p:spPr>
            <a:xfrm>
              <a:off x="1314619" y="3913516"/>
              <a:ext cx="239019" cy="230195"/>
            </a:xfrm>
            <a:custGeom>
              <a:avLst/>
              <a:gdLst/>
              <a:ahLst/>
              <a:cxnLst/>
              <a:rect l="l" t="t" r="r" b="b"/>
              <a:pathLst>
                <a:path w="9102" h="8766" extrusionOk="0">
                  <a:moveTo>
                    <a:pt x="6599" y="0"/>
                  </a:moveTo>
                  <a:cubicBezTo>
                    <a:pt x="5876" y="0"/>
                    <a:pt x="5154" y="275"/>
                    <a:pt x="4603" y="826"/>
                  </a:cubicBezTo>
                  <a:lnTo>
                    <a:pt x="1101" y="4319"/>
                  </a:lnTo>
                  <a:cubicBezTo>
                    <a:pt x="0" y="5419"/>
                    <a:pt x="0" y="7209"/>
                    <a:pt x="1101" y="8319"/>
                  </a:cubicBezTo>
                  <a:cubicBezTo>
                    <a:pt x="1407" y="8618"/>
                    <a:pt x="1824" y="8765"/>
                    <a:pt x="2289" y="8765"/>
                  </a:cubicBezTo>
                  <a:cubicBezTo>
                    <a:pt x="2419" y="8765"/>
                    <a:pt x="2553" y="8754"/>
                    <a:pt x="2689" y="8731"/>
                  </a:cubicBezTo>
                  <a:cubicBezTo>
                    <a:pt x="3378" y="8587"/>
                    <a:pt x="4020" y="8233"/>
                    <a:pt x="4508" y="7726"/>
                  </a:cubicBezTo>
                  <a:lnTo>
                    <a:pt x="5838" y="6396"/>
                  </a:lnTo>
                  <a:cubicBezTo>
                    <a:pt x="5838" y="6396"/>
                    <a:pt x="5687" y="6189"/>
                    <a:pt x="5304" y="6189"/>
                  </a:cubicBezTo>
                  <a:cubicBezTo>
                    <a:pt x="5267" y="6189"/>
                    <a:pt x="5228" y="6190"/>
                    <a:pt x="5187" y="6195"/>
                  </a:cubicBezTo>
                  <a:lnTo>
                    <a:pt x="4087" y="7295"/>
                  </a:lnTo>
                  <a:cubicBezTo>
                    <a:pt x="3814" y="7568"/>
                    <a:pt x="3457" y="7704"/>
                    <a:pt x="3102" y="7704"/>
                  </a:cubicBezTo>
                  <a:cubicBezTo>
                    <a:pt x="2747" y="7704"/>
                    <a:pt x="2393" y="7568"/>
                    <a:pt x="2125" y="7295"/>
                  </a:cubicBezTo>
                  <a:cubicBezTo>
                    <a:pt x="1579" y="6759"/>
                    <a:pt x="1579" y="5879"/>
                    <a:pt x="2125" y="5333"/>
                  </a:cubicBezTo>
                  <a:lnTo>
                    <a:pt x="5618" y="1840"/>
                  </a:lnTo>
                  <a:cubicBezTo>
                    <a:pt x="5884" y="1575"/>
                    <a:pt x="6235" y="1440"/>
                    <a:pt x="6588" y="1440"/>
                  </a:cubicBezTo>
                  <a:cubicBezTo>
                    <a:pt x="6922" y="1440"/>
                    <a:pt x="7257" y="1560"/>
                    <a:pt x="7522" y="1802"/>
                  </a:cubicBezTo>
                  <a:cubicBezTo>
                    <a:pt x="8068" y="2290"/>
                    <a:pt x="8135" y="3132"/>
                    <a:pt x="7666" y="3706"/>
                  </a:cubicBezTo>
                  <a:lnTo>
                    <a:pt x="9015" y="2357"/>
                  </a:lnTo>
                  <a:cubicBezTo>
                    <a:pt x="9101" y="1764"/>
                    <a:pt x="8977" y="1209"/>
                    <a:pt x="8594" y="826"/>
                  </a:cubicBezTo>
                  <a:cubicBezTo>
                    <a:pt x="8044" y="275"/>
                    <a:pt x="7321" y="0"/>
                    <a:pt x="6599" y="0"/>
                  </a:cubicBezTo>
                  <a:close/>
                </a:path>
              </a:pathLst>
            </a:custGeom>
            <a:solidFill>
              <a:srgbClr val="C6CF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9361;p72">
              <a:extLst>
                <a:ext uri="{FF2B5EF4-FFF2-40B4-BE49-F238E27FC236}">
                  <a16:creationId xmlns:a16="http://schemas.microsoft.com/office/drawing/2014/main" id="{54D686AF-1CBB-417E-831A-49F486A9F731}"/>
                </a:ext>
              </a:extLst>
            </p:cNvPr>
            <p:cNvSpPr/>
            <p:nvPr/>
          </p:nvSpPr>
          <p:spPr>
            <a:xfrm>
              <a:off x="1450830" y="4059075"/>
              <a:ext cx="36948" cy="22400"/>
            </a:xfrm>
            <a:custGeom>
              <a:avLst/>
              <a:gdLst/>
              <a:ahLst/>
              <a:cxnLst/>
              <a:rect l="l" t="t" r="r" b="b"/>
              <a:pathLst>
                <a:path w="1407" h="853" extrusionOk="0">
                  <a:moveTo>
                    <a:pt x="651" y="1"/>
                  </a:moveTo>
                  <a:lnTo>
                    <a:pt x="0" y="652"/>
                  </a:lnTo>
                  <a:cubicBezTo>
                    <a:pt x="211" y="738"/>
                    <a:pt x="431" y="805"/>
                    <a:pt x="651" y="853"/>
                  </a:cubicBezTo>
                  <a:lnTo>
                    <a:pt x="1407" y="97"/>
                  </a:lnTo>
                  <a:cubicBezTo>
                    <a:pt x="1149" y="97"/>
                    <a:pt x="900" y="68"/>
                    <a:pt x="651" y="1"/>
                  </a:cubicBezTo>
                  <a:close/>
                </a:path>
              </a:pathLst>
            </a:custGeom>
            <a:solidFill>
              <a:srgbClr val="B4C0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258;p29">
            <a:extLst>
              <a:ext uri="{FF2B5EF4-FFF2-40B4-BE49-F238E27FC236}">
                <a16:creationId xmlns:a16="http://schemas.microsoft.com/office/drawing/2014/main" id="{C7B5608D-CB8D-4A9B-92C1-76C1C403342D}"/>
              </a:ext>
            </a:extLst>
          </p:cNvPr>
          <p:cNvSpPr txBox="1">
            <a:spLocks/>
          </p:cNvSpPr>
          <p:nvPr/>
        </p:nvSpPr>
        <p:spPr>
          <a:xfrm>
            <a:off x="3834729" y="3478678"/>
            <a:ext cx="1217364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API Gateway</a:t>
            </a:r>
          </a:p>
        </p:txBody>
      </p:sp>
      <p:grpSp>
        <p:nvGrpSpPr>
          <p:cNvPr id="351" name="Google Shape;16358;p76">
            <a:extLst>
              <a:ext uri="{FF2B5EF4-FFF2-40B4-BE49-F238E27FC236}">
                <a16:creationId xmlns:a16="http://schemas.microsoft.com/office/drawing/2014/main" id="{3CA36735-8714-49DE-B61F-7D904E308CF5}"/>
              </a:ext>
            </a:extLst>
          </p:cNvPr>
          <p:cNvGrpSpPr/>
          <p:nvPr/>
        </p:nvGrpSpPr>
        <p:grpSpPr>
          <a:xfrm>
            <a:off x="6075487" y="2001601"/>
            <a:ext cx="596484" cy="462589"/>
            <a:chOff x="6988887" y="1538854"/>
            <a:chExt cx="499920" cy="300136"/>
          </a:xfrm>
        </p:grpSpPr>
        <p:sp>
          <p:nvSpPr>
            <p:cNvPr id="352" name="Google Shape;16359;p76">
              <a:extLst>
                <a:ext uri="{FF2B5EF4-FFF2-40B4-BE49-F238E27FC236}">
                  <a16:creationId xmlns:a16="http://schemas.microsoft.com/office/drawing/2014/main" id="{6369BA3B-527C-462A-A93E-9733C5A04C33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6360;p76">
              <a:extLst>
                <a:ext uri="{FF2B5EF4-FFF2-40B4-BE49-F238E27FC236}">
                  <a16:creationId xmlns:a16="http://schemas.microsoft.com/office/drawing/2014/main" id="{5F4CA223-72E8-4C85-A300-35CC1C6EFAF3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6361;p76">
              <a:extLst>
                <a:ext uri="{FF2B5EF4-FFF2-40B4-BE49-F238E27FC236}">
                  <a16:creationId xmlns:a16="http://schemas.microsoft.com/office/drawing/2014/main" id="{813C87C9-24A5-420A-98A7-B2A57CBA7CE9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6362;p76">
              <a:extLst>
                <a:ext uri="{FF2B5EF4-FFF2-40B4-BE49-F238E27FC236}">
                  <a16:creationId xmlns:a16="http://schemas.microsoft.com/office/drawing/2014/main" id="{A533F193-465D-4C51-BBC7-55CCA5E021B4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6363;p76">
              <a:extLst>
                <a:ext uri="{FF2B5EF4-FFF2-40B4-BE49-F238E27FC236}">
                  <a16:creationId xmlns:a16="http://schemas.microsoft.com/office/drawing/2014/main" id="{F49D0875-DAA2-4BBA-B36B-4B57DA992244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6364;p76">
              <a:extLst>
                <a:ext uri="{FF2B5EF4-FFF2-40B4-BE49-F238E27FC236}">
                  <a16:creationId xmlns:a16="http://schemas.microsoft.com/office/drawing/2014/main" id="{40D26939-47C2-47CD-9F22-88ED57B44779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6365;p76">
              <a:extLst>
                <a:ext uri="{FF2B5EF4-FFF2-40B4-BE49-F238E27FC236}">
                  <a16:creationId xmlns:a16="http://schemas.microsoft.com/office/drawing/2014/main" id="{A9F72272-1C28-4AEA-AFF4-CFD376B3DC82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6366;p76">
              <a:extLst>
                <a:ext uri="{FF2B5EF4-FFF2-40B4-BE49-F238E27FC236}">
                  <a16:creationId xmlns:a16="http://schemas.microsoft.com/office/drawing/2014/main" id="{B6D980A8-2C1E-44C3-97E9-7EAA226A6A1B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6367;p76">
              <a:extLst>
                <a:ext uri="{FF2B5EF4-FFF2-40B4-BE49-F238E27FC236}">
                  <a16:creationId xmlns:a16="http://schemas.microsoft.com/office/drawing/2014/main" id="{D4E220F6-CBFF-4683-9A34-FA82EB2C475D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6368;p76">
              <a:extLst>
                <a:ext uri="{FF2B5EF4-FFF2-40B4-BE49-F238E27FC236}">
                  <a16:creationId xmlns:a16="http://schemas.microsoft.com/office/drawing/2014/main" id="{0C1F716C-43CD-4186-B750-8EC83466586C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6369;p76">
              <a:extLst>
                <a:ext uri="{FF2B5EF4-FFF2-40B4-BE49-F238E27FC236}">
                  <a16:creationId xmlns:a16="http://schemas.microsoft.com/office/drawing/2014/main" id="{C4301CD1-8846-4717-8E72-D3DB426193E1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6370;p76">
              <a:extLst>
                <a:ext uri="{FF2B5EF4-FFF2-40B4-BE49-F238E27FC236}">
                  <a16:creationId xmlns:a16="http://schemas.microsoft.com/office/drawing/2014/main" id="{9754CB34-2143-4FD0-8CAC-7E9EB1700DBE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6371;p76">
              <a:extLst>
                <a:ext uri="{FF2B5EF4-FFF2-40B4-BE49-F238E27FC236}">
                  <a16:creationId xmlns:a16="http://schemas.microsoft.com/office/drawing/2014/main" id="{B1930E50-396C-463D-B96F-C9515A397BFE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16641;p76">
            <a:extLst>
              <a:ext uri="{FF2B5EF4-FFF2-40B4-BE49-F238E27FC236}">
                <a16:creationId xmlns:a16="http://schemas.microsoft.com/office/drawing/2014/main" id="{5A59873E-6DF1-4239-AC7B-FF57FCB8148E}"/>
              </a:ext>
            </a:extLst>
          </p:cNvPr>
          <p:cNvGrpSpPr/>
          <p:nvPr/>
        </p:nvGrpSpPr>
        <p:grpSpPr>
          <a:xfrm>
            <a:off x="6127703" y="3366037"/>
            <a:ext cx="560134" cy="510157"/>
            <a:chOff x="4230912" y="2929193"/>
            <a:chExt cx="308813" cy="306165"/>
          </a:xfrm>
        </p:grpSpPr>
        <p:sp>
          <p:nvSpPr>
            <p:cNvPr id="366" name="Google Shape;16642;p76">
              <a:extLst>
                <a:ext uri="{FF2B5EF4-FFF2-40B4-BE49-F238E27FC236}">
                  <a16:creationId xmlns:a16="http://schemas.microsoft.com/office/drawing/2014/main" id="{22F240B2-9832-484D-B980-D6475CB349A7}"/>
                </a:ext>
              </a:extLst>
            </p:cNvPr>
            <p:cNvSpPr/>
            <p:nvPr/>
          </p:nvSpPr>
          <p:spPr>
            <a:xfrm>
              <a:off x="4425427" y="2976878"/>
              <a:ext cx="114297" cy="258113"/>
            </a:xfrm>
            <a:custGeom>
              <a:avLst/>
              <a:gdLst/>
              <a:ahLst/>
              <a:cxnLst/>
              <a:rect l="l" t="t" r="r" b="b"/>
              <a:pathLst>
                <a:path w="4360" h="9846" extrusionOk="0">
                  <a:moveTo>
                    <a:pt x="0" y="0"/>
                  </a:moveTo>
                  <a:lnTo>
                    <a:pt x="0" y="9845"/>
                  </a:lnTo>
                  <a:lnTo>
                    <a:pt x="1213" y="9845"/>
                  </a:lnTo>
                  <a:cubicBezTo>
                    <a:pt x="1285" y="9845"/>
                    <a:pt x="1357" y="9787"/>
                    <a:pt x="1386" y="9715"/>
                  </a:cubicBezTo>
                  <a:lnTo>
                    <a:pt x="2584" y="5847"/>
                  </a:lnTo>
                  <a:lnTo>
                    <a:pt x="4317" y="246"/>
                  </a:lnTo>
                  <a:cubicBezTo>
                    <a:pt x="4360" y="130"/>
                    <a:pt x="4273" y="0"/>
                    <a:pt x="4143" y="0"/>
                  </a:cubicBez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6643;p76">
              <a:extLst>
                <a:ext uri="{FF2B5EF4-FFF2-40B4-BE49-F238E27FC236}">
                  <a16:creationId xmlns:a16="http://schemas.microsoft.com/office/drawing/2014/main" id="{88B6A4F7-E853-42C5-B386-E45669A70ADC}"/>
                </a:ext>
              </a:extLst>
            </p:cNvPr>
            <p:cNvSpPr/>
            <p:nvPr/>
          </p:nvSpPr>
          <p:spPr>
            <a:xfrm>
              <a:off x="4425427" y="2976878"/>
              <a:ext cx="93116" cy="258480"/>
            </a:xfrm>
            <a:custGeom>
              <a:avLst/>
              <a:gdLst/>
              <a:ahLst/>
              <a:cxnLst/>
              <a:rect l="l" t="t" r="r" b="b"/>
              <a:pathLst>
                <a:path w="3552" h="9860" extrusionOk="0">
                  <a:moveTo>
                    <a:pt x="0" y="0"/>
                  </a:moveTo>
                  <a:lnTo>
                    <a:pt x="0" y="9860"/>
                  </a:lnTo>
                  <a:lnTo>
                    <a:pt x="1213" y="9860"/>
                  </a:lnTo>
                  <a:cubicBezTo>
                    <a:pt x="1285" y="9845"/>
                    <a:pt x="1357" y="9802"/>
                    <a:pt x="1386" y="9715"/>
                  </a:cubicBezTo>
                  <a:lnTo>
                    <a:pt x="2584" y="5847"/>
                  </a:lnTo>
                  <a:lnTo>
                    <a:pt x="355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6644;p76">
              <a:extLst>
                <a:ext uri="{FF2B5EF4-FFF2-40B4-BE49-F238E27FC236}">
                  <a16:creationId xmlns:a16="http://schemas.microsoft.com/office/drawing/2014/main" id="{FC4077C0-653B-4C66-913B-6D7BE0FA0938}"/>
                </a:ext>
              </a:extLst>
            </p:cNvPr>
            <p:cNvSpPr/>
            <p:nvPr/>
          </p:nvSpPr>
          <p:spPr>
            <a:xfrm>
              <a:off x="4404613" y="2962879"/>
              <a:ext cx="100299" cy="272479"/>
            </a:xfrm>
            <a:custGeom>
              <a:avLst/>
              <a:gdLst/>
              <a:ahLst/>
              <a:cxnLst/>
              <a:rect l="l" t="t" r="r" b="b"/>
              <a:pathLst>
                <a:path w="3826" h="10394" extrusionOk="0">
                  <a:moveTo>
                    <a:pt x="0" y="0"/>
                  </a:moveTo>
                  <a:lnTo>
                    <a:pt x="0" y="10394"/>
                  </a:lnTo>
                  <a:lnTo>
                    <a:pt x="1993" y="10394"/>
                  </a:lnTo>
                  <a:cubicBezTo>
                    <a:pt x="2079" y="10394"/>
                    <a:pt x="2151" y="10321"/>
                    <a:pt x="2166" y="10235"/>
                  </a:cubicBezTo>
                  <a:lnTo>
                    <a:pt x="2729" y="6770"/>
                  </a:lnTo>
                  <a:lnTo>
                    <a:pt x="3811" y="231"/>
                  </a:lnTo>
                  <a:cubicBezTo>
                    <a:pt x="3826" y="116"/>
                    <a:pt x="3739" y="15"/>
                    <a:pt x="3624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6645;p76">
              <a:extLst>
                <a:ext uri="{FF2B5EF4-FFF2-40B4-BE49-F238E27FC236}">
                  <a16:creationId xmlns:a16="http://schemas.microsoft.com/office/drawing/2014/main" id="{BFF4A0F8-8D88-4675-9E9B-7BBE4B3BE9B4}"/>
                </a:ext>
              </a:extLst>
            </p:cNvPr>
            <p:cNvSpPr/>
            <p:nvPr/>
          </p:nvSpPr>
          <p:spPr>
            <a:xfrm>
              <a:off x="4404613" y="2962879"/>
              <a:ext cx="71934" cy="272479"/>
            </a:xfrm>
            <a:custGeom>
              <a:avLst/>
              <a:gdLst/>
              <a:ahLst/>
              <a:cxnLst/>
              <a:rect l="l" t="t" r="r" b="b"/>
              <a:pathLst>
                <a:path w="2744" h="10394" extrusionOk="0">
                  <a:moveTo>
                    <a:pt x="0" y="0"/>
                  </a:moveTo>
                  <a:lnTo>
                    <a:pt x="0" y="10394"/>
                  </a:lnTo>
                  <a:lnTo>
                    <a:pt x="1993" y="10394"/>
                  </a:lnTo>
                  <a:cubicBezTo>
                    <a:pt x="2079" y="10394"/>
                    <a:pt x="2151" y="10321"/>
                    <a:pt x="2166" y="10235"/>
                  </a:cubicBezTo>
                  <a:lnTo>
                    <a:pt x="2743" y="6770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6646;p76">
              <a:extLst>
                <a:ext uri="{FF2B5EF4-FFF2-40B4-BE49-F238E27FC236}">
                  <a16:creationId xmlns:a16="http://schemas.microsoft.com/office/drawing/2014/main" id="{0C2923A9-8167-4478-831C-916175938B92}"/>
                </a:ext>
              </a:extLst>
            </p:cNvPr>
            <p:cNvSpPr/>
            <p:nvPr/>
          </p:nvSpPr>
          <p:spPr>
            <a:xfrm>
              <a:off x="4230912" y="2929193"/>
              <a:ext cx="229722" cy="306165"/>
            </a:xfrm>
            <a:custGeom>
              <a:avLst/>
              <a:gdLst/>
              <a:ahLst/>
              <a:cxnLst/>
              <a:rect l="l" t="t" r="r" b="b"/>
              <a:pathLst>
                <a:path w="8763" h="11679" extrusionOk="0">
                  <a:moveTo>
                    <a:pt x="188" y="0"/>
                  </a:moveTo>
                  <a:cubicBezTo>
                    <a:pt x="87" y="0"/>
                    <a:pt x="1" y="87"/>
                    <a:pt x="1" y="188"/>
                  </a:cubicBezTo>
                  <a:lnTo>
                    <a:pt x="1" y="11476"/>
                  </a:lnTo>
                  <a:cubicBezTo>
                    <a:pt x="1" y="11592"/>
                    <a:pt x="87" y="11679"/>
                    <a:pt x="188" y="11679"/>
                  </a:cubicBezTo>
                  <a:lnTo>
                    <a:pt x="8575" y="11679"/>
                  </a:lnTo>
                  <a:cubicBezTo>
                    <a:pt x="8676" y="11679"/>
                    <a:pt x="8763" y="11592"/>
                    <a:pt x="8763" y="11476"/>
                  </a:cubicBezTo>
                  <a:lnTo>
                    <a:pt x="8763" y="1011"/>
                  </a:lnTo>
                  <a:cubicBezTo>
                    <a:pt x="8763" y="910"/>
                    <a:pt x="8676" y="823"/>
                    <a:pt x="8575" y="823"/>
                  </a:cubicBezTo>
                  <a:lnTo>
                    <a:pt x="3234" y="823"/>
                  </a:lnTo>
                  <a:cubicBezTo>
                    <a:pt x="3191" y="823"/>
                    <a:pt x="3133" y="809"/>
                    <a:pt x="3104" y="765"/>
                  </a:cubicBezTo>
                  <a:lnTo>
                    <a:pt x="2411" y="58"/>
                  </a:lnTo>
                  <a:cubicBezTo>
                    <a:pt x="2368" y="15"/>
                    <a:pt x="2325" y="0"/>
                    <a:pt x="2267" y="0"/>
                  </a:cubicBezTo>
                  <a:close/>
                </a:path>
              </a:pathLst>
            </a:custGeom>
            <a:solidFill>
              <a:srgbClr val="889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6647;p76">
              <a:extLst>
                <a:ext uri="{FF2B5EF4-FFF2-40B4-BE49-F238E27FC236}">
                  <a16:creationId xmlns:a16="http://schemas.microsoft.com/office/drawing/2014/main" id="{28C55224-2C20-4B8F-BF92-9094699C0497}"/>
                </a:ext>
              </a:extLst>
            </p:cNvPr>
            <p:cNvSpPr/>
            <p:nvPr/>
          </p:nvSpPr>
          <p:spPr>
            <a:xfrm>
              <a:off x="4443594" y="2950768"/>
              <a:ext cx="17040" cy="284590"/>
            </a:xfrm>
            <a:custGeom>
              <a:avLst/>
              <a:gdLst/>
              <a:ahLst/>
              <a:cxnLst/>
              <a:rect l="l" t="t" r="r" b="b"/>
              <a:pathLst>
                <a:path w="650" h="10856" extrusionOk="0">
                  <a:moveTo>
                    <a:pt x="0" y="0"/>
                  </a:moveTo>
                  <a:lnTo>
                    <a:pt x="0" y="10856"/>
                  </a:lnTo>
                  <a:lnTo>
                    <a:pt x="462" y="10856"/>
                  </a:lnTo>
                  <a:cubicBezTo>
                    <a:pt x="563" y="10856"/>
                    <a:pt x="650" y="10769"/>
                    <a:pt x="650" y="10653"/>
                  </a:cubicBezTo>
                  <a:lnTo>
                    <a:pt x="650" y="188"/>
                  </a:lnTo>
                  <a:cubicBezTo>
                    <a:pt x="650" y="87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6648;p76">
              <a:extLst>
                <a:ext uri="{FF2B5EF4-FFF2-40B4-BE49-F238E27FC236}">
                  <a16:creationId xmlns:a16="http://schemas.microsoft.com/office/drawing/2014/main" id="{9AFD9626-C5C6-43F7-8A89-932DC56CA3B7}"/>
                </a:ext>
              </a:extLst>
            </p:cNvPr>
            <p:cNvSpPr/>
            <p:nvPr/>
          </p:nvSpPr>
          <p:spPr>
            <a:xfrm>
              <a:off x="4271021" y="3008651"/>
              <a:ext cx="22361" cy="22361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159" y="1"/>
                  </a:moveTo>
                  <a:cubicBezTo>
                    <a:pt x="73" y="1"/>
                    <a:pt x="1" y="73"/>
                    <a:pt x="1" y="174"/>
                  </a:cubicBezTo>
                  <a:lnTo>
                    <a:pt x="1" y="694"/>
                  </a:lnTo>
                  <a:cubicBezTo>
                    <a:pt x="1" y="780"/>
                    <a:pt x="73" y="852"/>
                    <a:pt x="159" y="852"/>
                  </a:cubicBezTo>
                  <a:lnTo>
                    <a:pt x="679" y="852"/>
                  </a:lnTo>
                  <a:cubicBezTo>
                    <a:pt x="780" y="852"/>
                    <a:pt x="852" y="780"/>
                    <a:pt x="852" y="694"/>
                  </a:cubicBezTo>
                  <a:lnTo>
                    <a:pt x="852" y="174"/>
                  </a:lnTo>
                  <a:cubicBezTo>
                    <a:pt x="852" y="73"/>
                    <a:pt x="780" y="1"/>
                    <a:pt x="679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6649;p76">
              <a:extLst>
                <a:ext uri="{FF2B5EF4-FFF2-40B4-BE49-F238E27FC236}">
                  <a16:creationId xmlns:a16="http://schemas.microsoft.com/office/drawing/2014/main" id="{D2EB6953-0120-4876-9FD4-9B7F6D5CA75E}"/>
                </a:ext>
              </a:extLst>
            </p:cNvPr>
            <p:cNvSpPr/>
            <p:nvPr/>
          </p:nvSpPr>
          <p:spPr>
            <a:xfrm>
              <a:off x="4310003" y="3026451"/>
              <a:ext cx="114691" cy="9490"/>
            </a:xfrm>
            <a:custGeom>
              <a:avLst/>
              <a:gdLst/>
              <a:ahLst/>
              <a:cxnLst/>
              <a:rect l="l" t="t" r="r" b="b"/>
              <a:pathLst>
                <a:path w="4375" h="362" extrusionOk="0">
                  <a:moveTo>
                    <a:pt x="232" y="0"/>
                  </a:moveTo>
                  <a:cubicBezTo>
                    <a:pt x="1" y="0"/>
                    <a:pt x="1" y="361"/>
                    <a:pt x="232" y="361"/>
                  </a:cubicBezTo>
                  <a:lnTo>
                    <a:pt x="4129" y="361"/>
                  </a:lnTo>
                  <a:cubicBezTo>
                    <a:pt x="4374" y="361"/>
                    <a:pt x="4374" y="0"/>
                    <a:pt x="4129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6650;p76">
              <a:extLst>
                <a:ext uri="{FF2B5EF4-FFF2-40B4-BE49-F238E27FC236}">
                  <a16:creationId xmlns:a16="http://schemas.microsoft.com/office/drawing/2014/main" id="{3F8BE521-0A43-48FC-847D-22CC5F0C80F2}"/>
                </a:ext>
              </a:extLst>
            </p:cNvPr>
            <p:cNvSpPr/>
            <p:nvPr/>
          </p:nvSpPr>
          <p:spPr>
            <a:xfrm>
              <a:off x="4310003" y="3010538"/>
              <a:ext cx="37120" cy="9490"/>
            </a:xfrm>
            <a:custGeom>
              <a:avLst/>
              <a:gdLst/>
              <a:ahLst/>
              <a:cxnLst/>
              <a:rect l="l" t="t" r="r" b="b"/>
              <a:pathLst>
                <a:path w="1416" h="362" extrusionOk="0">
                  <a:moveTo>
                    <a:pt x="232" y="1"/>
                  </a:moveTo>
                  <a:cubicBezTo>
                    <a:pt x="1" y="1"/>
                    <a:pt x="1" y="362"/>
                    <a:pt x="232" y="362"/>
                  </a:cubicBezTo>
                  <a:lnTo>
                    <a:pt x="1184" y="362"/>
                  </a:lnTo>
                  <a:cubicBezTo>
                    <a:pt x="1415" y="362"/>
                    <a:pt x="1415" y="1"/>
                    <a:pt x="118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6651;p76">
              <a:extLst>
                <a:ext uri="{FF2B5EF4-FFF2-40B4-BE49-F238E27FC236}">
                  <a16:creationId xmlns:a16="http://schemas.microsoft.com/office/drawing/2014/main" id="{B74B3AF2-120A-46FB-BAE4-9E330B20D8DD}"/>
                </a:ext>
              </a:extLst>
            </p:cNvPr>
            <p:cNvSpPr/>
            <p:nvPr/>
          </p:nvSpPr>
          <p:spPr>
            <a:xfrm>
              <a:off x="4271021" y="3082079"/>
              <a:ext cx="22361" cy="22335"/>
            </a:xfrm>
            <a:custGeom>
              <a:avLst/>
              <a:gdLst/>
              <a:ahLst/>
              <a:cxnLst/>
              <a:rect l="l" t="t" r="r" b="b"/>
              <a:pathLst>
                <a:path w="853" h="852" extrusionOk="0">
                  <a:moveTo>
                    <a:pt x="159" y="0"/>
                  </a:moveTo>
                  <a:cubicBezTo>
                    <a:pt x="73" y="0"/>
                    <a:pt x="1" y="72"/>
                    <a:pt x="1" y="173"/>
                  </a:cubicBezTo>
                  <a:lnTo>
                    <a:pt x="1" y="693"/>
                  </a:lnTo>
                  <a:cubicBezTo>
                    <a:pt x="1" y="780"/>
                    <a:pt x="73" y="852"/>
                    <a:pt x="159" y="852"/>
                  </a:cubicBezTo>
                  <a:lnTo>
                    <a:pt x="679" y="852"/>
                  </a:lnTo>
                  <a:cubicBezTo>
                    <a:pt x="780" y="852"/>
                    <a:pt x="852" y="780"/>
                    <a:pt x="852" y="693"/>
                  </a:cubicBezTo>
                  <a:lnTo>
                    <a:pt x="852" y="173"/>
                  </a:lnTo>
                  <a:cubicBezTo>
                    <a:pt x="852" y="72"/>
                    <a:pt x="780" y="0"/>
                    <a:pt x="679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6652;p76">
              <a:extLst>
                <a:ext uri="{FF2B5EF4-FFF2-40B4-BE49-F238E27FC236}">
                  <a16:creationId xmlns:a16="http://schemas.microsoft.com/office/drawing/2014/main" id="{051CC9FF-24D1-43C8-948F-9EF313CDE86C}"/>
                </a:ext>
              </a:extLst>
            </p:cNvPr>
            <p:cNvSpPr/>
            <p:nvPr/>
          </p:nvSpPr>
          <p:spPr>
            <a:xfrm>
              <a:off x="4310003" y="3099853"/>
              <a:ext cx="114691" cy="9490"/>
            </a:xfrm>
            <a:custGeom>
              <a:avLst/>
              <a:gdLst/>
              <a:ahLst/>
              <a:cxnLst/>
              <a:rect l="l" t="t" r="r" b="b"/>
              <a:pathLst>
                <a:path w="4375" h="362" extrusionOk="0">
                  <a:moveTo>
                    <a:pt x="232" y="1"/>
                  </a:moveTo>
                  <a:cubicBezTo>
                    <a:pt x="1" y="1"/>
                    <a:pt x="1" y="362"/>
                    <a:pt x="232" y="362"/>
                  </a:cubicBezTo>
                  <a:lnTo>
                    <a:pt x="4129" y="362"/>
                  </a:lnTo>
                  <a:cubicBezTo>
                    <a:pt x="4374" y="362"/>
                    <a:pt x="4374" y="1"/>
                    <a:pt x="41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6653;p76">
              <a:extLst>
                <a:ext uri="{FF2B5EF4-FFF2-40B4-BE49-F238E27FC236}">
                  <a16:creationId xmlns:a16="http://schemas.microsoft.com/office/drawing/2014/main" id="{BD2BC6C3-D903-4D5D-B9BF-29A11AAF11E8}"/>
                </a:ext>
              </a:extLst>
            </p:cNvPr>
            <p:cNvSpPr/>
            <p:nvPr/>
          </p:nvSpPr>
          <p:spPr>
            <a:xfrm>
              <a:off x="4310003" y="3084334"/>
              <a:ext cx="37120" cy="9490"/>
            </a:xfrm>
            <a:custGeom>
              <a:avLst/>
              <a:gdLst/>
              <a:ahLst/>
              <a:cxnLst/>
              <a:rect l="l" t="t" r="r" b="b"/>
              <a:pathLst>
                <a:path w="1416" h="362" extrusionOk="0">
                  <a:moveTo>
                    <a:pt x="232" y="1"/>
                  </a:moveTo>
                  <a:cubicBezTo>
                    <a:pt x="1" y="1"/>
                    <a:pt x="1" y="362"/>
                    <a:pt x="232" y="362"/>
                  </a:cubicBezTo>
                  <a:lnTo>
                    <a:pt x="1184" y="362"/>
                  </a:lnTo>
                  <a:cubicBezTo>
                    <a:pt x="1415" y="362"/>
                    <a:pt x="1415" y="1"/>
                    <a:pt x="118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6654;p76">
              <a:extLst>
                <a:ext uri="{FF2B5EF4-FFF2-40B4-BE49-F238E27FC236}">
                  <a16:creationId xmlns:a16="http://schemas.microsoft.com/office/drawing/2014/main" id="{564DEAE8-82D4-484A-A100-49288773FFA5}"/>
                </a:ext>
              </a:extLst>
            </p:cNvPr>
            <p:cNvSpPr/>
            <p:nvPr/>
          </p:nvSpPr>
          <p:spPr>
            <a:xfrm>
              <a:off x="4271021" y="3155874"/>
              <a:ext cx="22361" cy="21968"/>
            </a:xfrm>
            <a:custGeom>
              <a:avLst/>
              <a:gdLst/>
              <a:ahLst/>
              <a:cxnLst/>
              <a:rect l="l" t="t" r="r" b="b"/>
              <a:pathLst>
                <a:path w="853" h="838" extrusionOk="0">
                  <a:moveTo>
                    <a:pt x="159" y="0"/>
                  </a:moveTo>
                  <a:cubicBezTo>
                    <a:pt x="73" y="0"/>
                    <a:pt x="1" y="72"/>
                    <a:pt x="1" y="173"/>
                  </a:cubicBezTo>
                  <a:lnTo>
                    <a:pt x="1" y="679"/>
                  </a:lnTo>
                  <a:cubicBezTo>
                    <a:pt x="1" y="765"/>
                    <a:pt x="73" y="837"/>
                    <a:pt x="159" y="837"/>
                  </a:cubicBezTo>
                  <a:lnTo>
                    <a:pt x="679" y="837"/>
                  </a:lnTo>
                  <a:cubicBezTo>
                    <a:pt x="766" y="837"/>
                    <a:pt x="852" y="765"/>
                    <a:pt x="852" y="679"/>
                  </a:cubicBezTo>
                  <a:lnTo>
                    <a:pt x="852" y="173"/>
                  </a:lnTo>
                  <a:cubicBezTo>
                    <a:pt x="852" y="72"/>
                    <a:pt x="780" y="0"/>
                    <a:pt x="679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6655;p76">
              <a:extLst>
                <a:ext uri="{FF2B5EF4-FFF2-40B4-BE49-F238E27FC236}">
                  <a16:creationId xmlns:a16="http://schemas.microsoft.com/office/drawing/2014/main" id="{F030C9B4-E989-4228-89D8-37FABA8F45F5}"/>
                </a:ext>
              </a:extLst>
            </p:cNvPr>
            <p:cNvSpPr/>
            <p:nvPr/>
          </p:nvSpPr>
          <p:spPr>
            <a:xfrm>
              <a:off x="4310003" y="3173281"/>
              <a:ext cx="114691" cy="9490"/>
            </a:xfrm>
            <a:custGeom>
              <a:avLst/>
              <a:gdLst/>
              <a:ahLst/>
              <a:cxnLst/>
              <a:rect l="l" t="t" r="r" b="b"/>
              <a:pathLst>
                <a:path w="4375" h="362" extrusionOk="0">
                  <a:moveTo>
                    <a:pt x="232" y="0"/>
                  </a:moveTo>
                  <a:cubicBezTo>
                    <a:pt x="1" y="0"/>
                    <a:pt x="1" y="361"/>
                    <a:pt x="232" y="361"/>
                  </a:cubicBezTo>
                  <a:lnTo>
                    <a:pt x="4129" y="361"/>
                  </a:lnTo>
                  <a:cubicBezTo>
                    <a:pt x="4374" y="361"/>
                    <a:pt x="4374" y="0"/>
                    <a:pt x="4129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6656;p76">
              <a:extLst>
                <a:ext uri="{FF2B5EF4-FFF2-40B4-BE49-F238E27FC236}">
                  <a16:creationId xmlns:a16="http://schemas.microsoft.com/office/drawing/2014/main" id="{44635092-AA40-4E8D-8F8A-DEEFAB0E8717}"/>
                </a:ext>
              </a:extLst>
            </p:cNvPr>
            <p:cNvSpPr/>
            <p:nvPr/>
          </p:nvSpPr>
          <p:spPr>
            <a:xfrm>
              <a:off x="4310003" y="3157762"/>
              <a:ext cx="37120" cy="9490"/>
            </a:xfrm>
            <a:custGeom>
              <a:avLst/>
              <a:gdLst/>
              <a:ahLst/>
              <a:cxnLst/>
              <a:rect l="l" t="t" r="r" b="b"/>
              <a:pathLst>
                <a:path w="1416" h="362" extrusionOk="0">
                  <a:moveTo>
                    <a:pt x="232" y="0"/>
                  </a:moveTo>
                  <a:cubicBezTo>
                    <a:pt x="1" y="0"/>
                    <a:pt x="1" y="361"/>
                    <a:pt x="232" y="361"/>
                  </a:cubicBezTo>
                  <a:lnTo>
                    <a:pt x="1184" y="361"/>
                  </a:lnTo>
                  <a:cubicBezTo>
                    <a:pt x="1415" y="361"/>
                    <a:pt x="1415" y="0"/>
                    <a:pt x="1184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258;p29">
            <a:extLst>
              <a:ext uri="{FF2B5EF4-FFF2-40B4-BE49-F238E27FC236}">
                <a16:creationId xmlns:a16="http://schemas.microsoft.com/office/drawing/2014/main" id="{A336A415-0E75-4737-9980-D7ED04E47B64}"/>
              </a:ext>
            </a:extLst>
          </p:cNvPr>
          <p:cNvSpPr txBox="1">
            <a:spLocks/>
          </p:cNvSpPr>
          <p:nvPr/>
        </p:nvSpPr>
        <p:spPr>
          <a:xfrm>
            <a:off x="5769766" y="2453491"/>
            <a:ext cx="1217364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Resolver</a:t>
            </a:r>
          </a:p>
        </p:txBody>
      </p:sp>
      <p:sp>
        <p:nvSpPr>
          <p:cNvPr id="382" name="Google Shape;258;p29">
            <a:extLst>
              <a:ext uri="{FF2B5EF4-FFF2-40B4-BE49-F238E27FC236}">
                <a16:creationId xmlns:a16="http://schemas.microsoft.com/office/drawing/2014/main" id="{FE7EEBFD-E476-446C-97BF-5D91AEEE5CA0}"/>
              </a:ext>
            </a:extLst>
          </p:cNvPr>
          <p:cNvSpPr txBox="1">
            <a:spLocks/>
          </p:cNvSpPr>
          <p:nvPr/>
        </p:nvSpPr>
        <p:spPr>
          <a:xfrm>
            <a:off x="5765047" y="3874840"/>
            <a:ext cx="1217364" cy="3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Models</a:t>
            </a:r>
          </a:p>
        </p:txBody>
      </p:sp>
      <p:grpSp>
        <p:nvGrpSpPr>
          <p:cNvPr id="383" name="Google Shape;12042;p73">
            <a:extLst>
              <a:ext uri="{FF2B5EF4-FFF2-40B4-BE49-F238E27FC236}">
                <a16:creationId xmlns:a16="http://schemas.microsoft.com/office/drawing/2014/main" id="{0AA67027-51F6-4232-A351-DF989AAB6D98}"/>
              </a:ext>
            </a:extLst>
          </p:cNvPr>
          <p:cNvGrpSpPr/>
          <p:nvPr/>
        </p:nvGrpSpPr>
        <p:grpSpPr>
          <a:xfrm>
            <a:off x="4161255" y="1187982"/>
            <a:ext cx="555396" cy="482163"/>
            <a:chOff x="1306531" y="3346972"/>
            <a:chExt cx="323018" cy="359075"/>
          </a:xfrm>
        </p:grpSpPr>
        <p:sp>
          <p:nvSpPr>
            <p:cNvPr id="384" name="Google Shape;12043;p73">
              <a:extLst>
                <a:ext uri="{FF2B5EF4-FFF2-40B4-BE49-F238E27FC236}">
                  <a16:creationId xmlns:a16="http://schemas.microsoft.com/office/drawing/2014/main" id="{3A69FFFE-655D-48C2-BE06-74B1E66FA89D}"/>
                </a:ext>
              </a:extLst>
            </p:cNvPr>
            <p:cNvSpPr/>
            <p:nvPr/>
          </p:nvSpPr>
          <p:spPr>
            <a:xfrm>
              <a:off x="1314020" y="3592614"/>
              <a:ext cx="98194" cy="97880"/>
            </a:xfrm>
            <a:custGeom>
              <a:avLst/>
              <a:gdLst/>
              <a:ahLst/>
              <a:cxnLst/>
              <a:rect l="l" t="t" r="r" b="b"/>
              <a:pathLst>
                <a:path w="3750" h="3738" extrusionOk="0">
                  <a:moveTo>
                    <a:pt x="2280" y="0"/>
                  </a:moveTo>
                  <a:lnTo>
                    <a:pt x="0" y="2280"/>
                  </a:lnTo>
                  <a:lnTo>
                    <a:pt x="1384" y="3673"/>
                  </a:lnTo>
                  <a:cubicBezTo>
                    <a:pt x="1427" y="3716"/>
                    <a:pt x="1484" y="3737"/>
                    <a:pt x="1541" y="3737"/>
                  </a:cubicBezTo>
                  <a:cubicBezTo>
                    <a:pt x="1598" y="3737"/>
                    <a:pt x="1656" y="3716"/>
                    <a:pt x="1698" y="3673"/>
                  </a:cubicBezTo>
                  <a:lnTo>
                    <a:pt x="1842" y="3530"/>
                  </a:lnTo>
                  <a:cubicBezTo>
                    <a:pt x="1927" y="3435"/>
                    <a:pt x="1927" y="3301"/>
                    <a:pt x="1842" y="3215"/>
                  </a:cubicBezTo>
                  <a:lnTo>
                    <a:pt x="1574" y="2948"/>
                  </a:lnTo>
                  <a:cubicBezTo>
                    <a:pt x="1489" y="2862"/>
                    <a:pt x="1489" y="2719"/>
                    <a:pt x="1574" y="2633"/>
                  </a:cubicBezTo>
                  <a:lnTo>
                    <a:pt x="1718" y="2490"/>
                  </a:lnTo>
                  <a:cubicBezTo>
                    <a:pt x="1760" y="2447"/>
                    <a:pt x="1815" y="2426"/>
                    <a:pt x="1871" y="2426"/>
                  </a:cubicBezTo>
                  <a:cubicBezTo>
                    <a:pt x="1927" y="2426"/>
                    <a:pt x="1985" y="2447"/>
                    <a:pt x="2032" y="2490"/>
                  </a:cubicBezTo>
                  <a:lnTo>
                    <a:pt x="2299" y="2757"/>
                  </a:lnTo>
                  <a:cubicBezTo>
                    <a:pt x="2342" y="2800"/>
                    <a:pt x="2397" y="2822"/>
                    <a:pt x="2452" y="2822"/>
                  </a:cubicBezTo>
                  <a:cubicBezTo>
                    <a:pt x="2507" y="2822"/>
                    <a:pt x="2562" y="2800"/>
                    <a:pt x="2605" y="2757"/>
                  </a:cubicBezTo>
                  <a:lnTo>
                    <a:pt x="2757" y="2614"/>
                  </a:lnTo>
                  <a:cubicBezTo>
                    <a:pt x="2843" y="2528"/>
                    <a:pt x="2843" y="2385"/>
                    <a:pt x="2757" y="2299"/>
                  </a:cubicBezTo>
                  <a:lnTo>
                    <a:pt x="2481" y="2032"/>
                  </a:lnTo>
                  <a:cubicBezTo>
                    <a:pt x="2395" y="1946"/>
                    <a:pt x="2395" y="1803"/>
                    <a:pt x="2481" y="1717"/>
                  </a:cubicBezTo>
                  <a:lnTo>
                    <a:pt x="2624" y="1574"/>
                  </a:lnTo>
                  <a:cubicBezTo>
                    <a:pt x="2667" y="1531"/>
                    <a:pt x="2724" y="1510"/>
                    <a:pt x="2781" y="1510"/>
                  </a:cubicBezTo>
                  <a:cubicBezTo>
                    <a:pt x="2838" y="1510"/>
                    <a:pt x="2896" y="1531"/>
                    <a:pt x="2939" y="1574"/>
                  </a:cubicBezTo>
                  <a:lnTo>
                    <a:pt x="3206" y="1851"/>
                  </a:lnTo>
                  <a:cubicBezTo>
                    <a:pt x="3249" y="1894"/>
                    <a:pt x="3306" y="1915"/>
                    <a:pt x="3363" y="1915"/>
                  </a:cubicBezTo>
                  <a:cubicBezTo>
                    <a:pt x="3420" y="1915"/>
                    <a:pt x="3478" y="1894"/>
                    <a:pt x="3521" y="1851"/>
                  </a:cubicBezTo>
                  <a:lnTo>
                    <a:pt x="3664" y="1698"/>
                  </a:lnTo>
                  <a:cubicBezTo>
                    <a:pt x="3750" y="1612"/>
                    <a:pt x="3750" y="1479"/>
                    <a:pt x="3664" y="1393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044;p73">
              <a:extLst>
                <a:ext uri="{FF2B5EF4-FFF2-40B4-BE49-F238E27FC236}">
                  <a16:creationId xmlns:a16="http://schemas.microsoft.com/office/drawing/2014/main" id="{56EC329A-B456-4393-8C04-9E13F58F1A4E}"/>
                </a:ext>
              </a:extLst>
            </p:cNvPr>
            <p:cNvSpPr/>
            <p:nvPr/>
          </p:nvSpPr>
          <p:spPr>
            <a:xfrm>
              <a:off x="1444657" y="3534326"/>
              <a:ext cx="170909" cy="171721"/>
            </a:xfrm>
            <a:custGeom>
              <a:avLst/>
              <a:gdLst/>
              <a:ahLst/>
              <a:cxnLst/>
              <a:rect l="l" t="t" r="r" b="b"/>
              <a:pathLst>
                <a:path w="6527" h="6558" extrusionOk="0">
                  <a:moveTo>
                    <a:pt x="2243" y="0"/>
                  </a:moveTo>
                  <a:cubicBezTo>
                    <a:pt x="2165" y="0"/>
                    <a:pt x="2090" y="46"/>
                    <a:pt x="2061" y="127"/>
                  </a:cubicBezTo>
                  <a:lnTo>
                    <a:pt x="1613" y="1368"/>
                  </a:lnTo>
                  <a:cubicBezTo>
                    <a:pt x="554" y="1950"/>
                    <a:pt x="1" y="3142"/>
                    <a:pt x="239" y="4325"/>
                  </a:cubicBezTo>
                  <a:cubicBezTo>
                    <a:pt x="516" y="5729"/>
                    <a:pt x="1726" y="6558"/>
                    <a:pt x="2966" y="6558"/>
                  </a:cubicBezTo>
                  <a:cubicBezTo>
                    <a:pt x="3690" y="6558"/>
                    <a:pt x="4424" y="6276"/>
                    <a:pt x="4990" y="5661"/>
                  </a:cubicBezTo>
                  <a:cubicBezTo>
                    <a:pt x="6526" y="4001"/>
                    <a:pt x="5524" y="1291"/>
                    <a:pt x="3273" y="1034"/>
                  </a:cubicBezTo>
                  <a:lnTo>
                    <a:pt x="2386" y="61"/>
                  </a:lnTo>
                  <a:cubicBezTo>
                    <a:pt x="2345" y="19"/>
                    <a:pt x="2293" y="0"/>
                    <a:pt x="224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045;p73">
              <a:extLst>
                <a:ext uri="{FF2B5EF4-FFF2-40B4-BE49-F238E27FC236}">
                  <a16:creationId xmlns:a16="http://schemas.microsoft.com/office/drawing/2014/main" id="{CCDF5BE8-223F-412B-87A4-E150C99650F5}"/>
                </a:ext>
              </a:extLst>
            </p:cNvPr>
            <p:cNvSpPr/>
            <p:nvPr/>
          </p:nvSpPr>
          <p:spPr>
            <a:xfrm>
              <a:off x="1503364" y="3585125"/>
              <a:ext cx="36240" cy="39723"/>
            </a:xfrm>
            <a:custGeom>
              <a:avLst/>
              <a:gdLst/>
              <a:ahLst/>
              <a:cxnLst/>
              <a:rect l="l" t="t" r="r" b="b"/>
              <a:pathLst>
                <a:path w="1384" h="1517" extrusionOk="0">
                  <a:moveTo>
                    <a:pt x="697" y="0"/>
                  </a:moveTo>
                  <a:cubicBezTo>
                    <a:pt x="306" y="0"/>
                    <a:pt x="1" y="315"/>
                    <a:pt x="1" y="696"/>
                  </a:cubicBezTo>
                  <a:lnTo>
                    <a:pt x="1" y="1307"/>
                  </a:lnTo>
                  <a:cubicBezTo>
                    <a:pt x="1" y="1421"/>
                    <a:pt x="87" y="1517"/>
                    <a:pt x="211" y="1517"/>
                  </a:cubicBezTo>
                  <a:cubicBezTo>
                    <a:pt x="315" y="1517"/>
                    <a:pt x="411" y="1421"/>
                    <a:pt x="411" y="1307"/>
                  </a:cubicBezTo>
                  <a:lnTo>
                    <a:pt x="411" y="696"/>
                  </a:lnTo>
                  <a:cubicBezTo>
                    <a:pt x="411" y="510"/>
                    <a:pt x="552" y="417"/>
                    <a:pt x="692" y="417"/>
                  </a:cubicBezTo>
                  <a:cubicBezTo>
                    <a:pt x="833" y="417"/>
                    <a:pt x="974" y="510"/>
                    <a:pt x="974" y="696"/>
                  </a:cubicBezTo>
                  <a:cubicBezTo>
                    <a:pt x="983" y="825"/>
                    <a:pt x="1081" y="890"/>
                    <a:pt x="1179" y="890"/>
                  </a:cubicBezTo>
                  <a:cubicBezTo>
                    <a:pt x="1277" y="890"/>
                    <a:pt x="1374" y="825"/>
                    <a:pt x="1384" y="696"/>
                  </a:cubicBezTo>
                  <a:cubicBezTo>
                    <a:pt x="1384" y="315"/>
                    <a:pt x="1079" y="0"/>
                    <a:pt x="697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046;p73">
              <a:extLst>
                <a:ext uri="{FF2B5EF4-FFF2-40B4-BE49-F238E27FC236}">
                  <a16:creationId xmlns:a16="http://schemas.microsoft.com/office/drawing/2014/main" id="{B2E4982B-109E-4770-A6DD-BA8A36803138}"/>
                </a:ext>
              </a:extLst>
            </p:cNvPr>
            <p:cNvSpPr/>
            <p:nvPr/>
          </p:nvSpPr>
          <p:spPr>
            <a:xfrm>
              <a:off x="1492628" y="3619584"/>
              <a:ext cx="57476" cy="41241"/>
            </a:xfrm>
            <a:custGeom>
              <a:avLst/>
              <a:gdLst/>
              <a:ahLst/>
              <a:cxnLst/>
              <a:rect l="l" t="t" r="r" b="b"/>
              <a:pathLst>
                <a:path w="2195" h="1575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1346"/>
                  </a:lnTo>
                  <a:cubicBezTo>
                    <a:pt x="0" y="1470"/>
                    <a:pt x="105" y="1575"/>
                    <a:pt x="229" y="1575"/>
                  </a:cubicBezTo>
                  <a:lnTo>
                    <a:pt x="1975" y="1575"/>
                  </a:lnTo>
                  <a:cubicBezTo>
                    <a:pt x="2099" y="1565"/>
                    <a:pt x="2195" y="1470"/>
                    <a:pt x="2195" y="1346"/>
                  </a:cubicBezTo>
                  <a:lnTo>
                    <a:pt x="2195" y="220"/>
                  </a:lnTo>
                  <a:cubicBezTo>
                    <a:pt x="2195" y="96"/>
                    <a:pt x="2090" y="1"/>
                    <a:pt x="197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047;p73">
              <a:extLst>
                <a:ext uri="{FF2B5EF4-FFF2-40B4-BE49-F238E27FC236}">
                  <a16:creationId xmlns:a16="http://schemas.microsoft.com/office/drawing/2014/main" id="{47B01E75-2D70-4254-8546-878DDCFCFAE0}"/>
                </a:ext>
              </a:extLst>
            </p:cNvPr>
            <p:cNvSpPr/>
            <p:nvPr/>
          </p:nvSpPr>
          <p:spPr>
            <a:xfrm>
              <a:off x="1306531" y="3459463"/>
              <a:ext cx="200368" cy="202122"/>
            </a:xfrm>
            <a:custGeom>
              <a:avLst/>
              <a:gdLst/>
              <a:ahLst/>
              <a:cxnLst/>
              <a:rect l="l" t="t" r="r" b="b"/>
              <a:pathLst>
                <a:path w="7652" h="7719" extrusionOk="0">
                  <a:moveTo>
                    <a:pt x="6955" y="0"/>
                  </a:moveTo>
                  <a:lnTo>
                    <a:pt x="86" y="6860"/>
                  </a:lnTo>
                  <a:cubicBezTo>
                    <a:pt x="0" y="6945"/>
                    <a:pt x="0" y="7089"/>
                    <a:pt x="86" y="7174"/>
                  </a:cubicBezTo>
                  <a:lnTo>
                    <a:pt x="630" y="7718"/>
                  </a:lnTo>
                  <a:lnTo>
                    <a:pt x="7651" y="697"/>
                  </a:lnTo>
                  <a:lnTo>
                    <a:pt x="6955" y="0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048;p73">
              <a:extLst>
                <a:ext uri="{FF2B5EF4-FFF2-40B4-BE49-F238E27FC236}">
                  <a16:creationId xmlns:a16="http://schemas.microsoft.com/office/drawing/2014/main" id="{AAA421FE-3533-4DDC-B605-3DADE292E793}"/>
                </a:ext>
              </a:extLst>
            </p:cNvPr>
            <p:cNvSpPr/>
            <p:nvPr/>
          </p:nvSpPr>
          <p:spPr>
            <a:xfrm>
              <a:off x="1470633" y="3462710"/>
              <a:ext cx="33019" cy="32993"/>
            </a:xfrm>
            <a:custGeom>
              <a:avLst/>
              <a:gdLst/>
              <a:ahLst/>
              <a:cxnLst/>
              <a:rect l="l" t="t" r="r" b="b"/>
              <a:pathLst>
                <a:path w="1261" h="1260" extrusionOk="0">
                  <a:moveTo>
                    <a:pt x="554" y="0"/>
                  </a:moveTo>
                  <a:lnTo>
                    <a:pt x="1" y="554"/>
                  </a:lnTo>
                  <a:cubicBezTo>
                    <a:pt x="211" y="811"/>
                    <a:pt x="449" y="1040"/>
                    <a:pt x="707" y="1260"/>
                  </a:cubicBezTo>
                  <a:lnTo>
                    <a:pt x="1260" y="70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049;p73">
              <a:extLst>
                <a:ext uri="{FF2B5EF4-FFF2-40B4-BE49-F238E27FC236}">
                  <a16:creationId xmlns:a16="http://schemas.microsoft.com/office/drawing/2014/main" id="{C561F50C-61EE-4B72-A8C7-2AFDC3DFC24C}"/>
                </a:ext>
              </a:extLst>
            </p:cNvPr>
            <p:cNvSpPr/>
            <p:nvPr/>
          </p:nvSpPr>
          <p:spPr>
            <a:xfrm>
              <a:off x="1450156" y="3346972"/>
              <a:ext cx="179393" cy="158995"/>
            </a:xfrm>
            <a:custGeom>
              <a:avLst/>
              <a:gdLst/>
              <a:ahLst/>
              <a:cxnLst/>
              <a:rect l="l" t="t" r="r" b="b"/>
              <a:pathLst>
                <a:path w="6851" h="6072" extrusionOk="0">
                  <a:moveTo>
                    <a:pt x="2872" y="825"/>
                  </a:moveTo>
                  <a:cubicBezTo>
                    <a:pt x="3511" y="825"/>
                    <a:pt x="4219" y="1121"/>
                    <a:pt x="4780" y="1683"/>
                  </a:cubicBezTo>
                  <a:cubicBezTo>
                    <a:pt x="5744" y="2646"/>
                    <a:pt x="5925" y="4029"/>
                    <a:pt x="5171" y="4783"/>
                  </a:cubicBezTo>
                  <a:cubicBezTo>
                    <a:pt x="4860" y="5094"/>
                    <a:pt x="4437" y="5245"/>
                    <a:pt x="3979" y="5245"/>
                  </a:cubicBezTo>
                  <a:cubicBezTo>
                    <a:pt x="3342" y="5245"/>
                    <a:pt x="2637" y="4953"/>
                    <a:pt x="2071" y="4392"/>
                  </a:cubicBezTo>
                  <a:cubicBezTo>
                    <a:pt x="1107" y="3428"/>
                    <a:pt x="936" y="2035"/>
                    <a:pt x="1680" y="1291"/>
                  </a:cubicBezTo>
                  <a:cubicBezTo>
                    <a:pt x="1990" y="977"/>
                    <a:pt x="2414" y="825"/>
                    <a:pt x="2872" y="825"/>
                  </a:cubicBezTo>
                  <a:close/>
                  <a:moveTo>
                    <a:pt x="2665" y="1"/>
                  </a:moveTo>
                  <a:cubicBezTo>
                    <a:pt x="2037" y="1"/>
                    <a:pt x="1457" y="207"/>
                    <a:pt x="1031" y="633"/>
                  </a:cubicBezTo>
                  <a:cubicBezTo>
                    <a:pt x="1" y="1663"/>
                    <a:pt x="239" y="3571"/>
                    <a:pt x="1565" y="4897"/>
                  </a:cubicBezTo>
                  <a:cubicBezTo>
                    <a:pt x="2336" y="5669"/>
                    <a:pt x="3304" y="6072"/>
                    <a:pt x="4180" y="6072"/>
                  </a:cubicBezTo>
                  <a:cubicBezTo>
                    <a:pt x="4810" y="6072"/>
                    <a:pt x="5393" y="5863"/>
                    <a:pt x="5820" y="5432"/>
                  </a:cubicBezTo>
                  <a:cubicBezTo>
                    <a:pt x="6850" y="4411"/>
                    <a:pt x="6612" y="2503"/>
                    <a:pt x="5286" y="1177"/>
                  </a:cubicBezTo>
                  <a:cubicBezTo>
                    <a:pt x="4513" y="404"/>
                    <a:pt x="3542" y="1"/>
                    <a:pt x="266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2050;p73">
              <a:extLst>
                <a:ext uri="{FF2B5EF4-FFF2-40B4-BE49-F238E27FC236}">
                  <a16:creationId xmlns:a16="http://schemas.microsoft.com/office/drawing/2014/main" id="{6F0AB129-DB25-4AC4-9C37-5958AF794386}"/>
                </a:ext>
              </a:extLst>
            </p:cNvPr>
            <p:cNvSpPr/>
            <p:nvPr/>
          </p:nvSpPr>
          <p:spPr>
            <a:xfrm>
              <a:off x="1511272" y="3631551"/>
              <a:ext cx="19613" cy="10814"/>
            </a:xfrm>
            <a:custGeom>
              <a:avLst/>
              <a:gdLst/>
              <a:ahLst/>
              <a:cxnLst/>
              <a:rect l="l" t="t" r="r" b="b"/>
              <a:pathLst>
                <a:path w="749" h="413" extrusionOk="0">
                  <a:moveTo>
                    <a:pt x="264" y="0"/>
                  </a:moveTo>
                  <a:cubicBezTo>
                    <a:pt x="0" y="0"/>
                    <a:pt x="3" y="412"/>
                    <a:pt x="272" y="412"/>
                  </a:cubicBezTo>
                  <a:cubicBezTo>
                    <a:pt x="278" y="412"/>
                    <a:pt x="284" y="412"/>
                    <a:pt x="290" y="412"/>
                  </a:cubicBezTo>
                  <a:lnTo>
                    <a:pt x="490" y="412"/>
                  </a:lnTo>
                  <a:cubicBezTo>
                    <a:pt x="748" y="393"/>
                    <a:pt x="748" y="21"/>
                    <a:pt x="490" y="1"/>
                  </a:cubicBezTo>
                  <a:lnTo>
                    <a:pt x="290" y="1"/>
                  </a:lnTo>
                  <a:cubicBezTo>
                    <a:pt x="281" y="1"/>
                    <a:pt x="272" y="0"/>
                    <a:pt x="264" y="0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2051;p73">
              <a:extLst>
                <a:ext uri="{FF2B5EF4-FFF2-40B4-BE49-F238E27FC236}">
                  <a16:creationId xmlns:a16="http://schemas.microsoft.com/office/drawing/2014/main" id="{68D45DF5-FDC6-4CBB-A253-EE84E80A786C}"/>
                </a:ext>
              </a:extLst>
            </p:cNvPr>
            <p:cNvSpPr/>
            <p:nvPr/>
          </p:nvSpPr>
          <p:spPr>
            <a:xfrm>
              <a:off x="1516116" y="3631760"/>
              <a:ext cx="10762" cy="18827"/>
            </a:xfrm>
            <a:custGeom>
              <a:avLst/>
              <a:gdLst/>
              <a:ahLst/>
              <a:cxnLst/>
              <a:rect l="l" t="t" r="r" b="b"/>
              <a:pathLst>
                <a:path w="411" h="719" extrusionOk="0">
                  <a:moveTo>
                    <a:pt x="205" y="1"/>
                  </a:moveTo>
                  <a:cubicBezTo>
                    <a:pt x="108" y="1"/>
                    <a:pt x="10" y="65"/>
                    <a:pt x="0" y="194"/>
                  </a:cubicBezTo>
                  <a:lnTo>
                    <a:pt x="0" y="518"/>
                  </a:lnTo>
                  <a:cubicBezTo>
                    <a:pt x="0" y="633"/>
                    <a:pt x="86" y="718"/>
                    <a:pt x="210" y="718"/>
                  </a:cubicBezTo>
                  <a:cubicBezTo>
                    <a:pt x="315" y="718"/>
                    <a:pt x="410" y="623"/>
                    <a:pt x="410" y="518"/>
                  </a:cubicBezTo>
                  <a:lnTo>
                    <a:pt x="410" y="194"/>
                  </a:lnTo>
                  <a:cubicBezTo>
                    <a:pt x="401" y="65"/>
                    <a:pt x="303" y="1"/>
                    <a:pt x="205" y="1"/>
                  </a:cubicBez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258;p29">
            <a:extLst>
              <a:ext uri="{FF2B5EF4-FFF2-40B4-BE49-F238E27FC236}">
                <a16:creationId xmlns:a16="http://schemas.microsoft.com/office/drawing/2014/main" id="{398B0002-97FC-4BA9-A397-1F1B75909A5A}"/>
              </a:ext>
            </a:extLst>
          </p:cNvPr>
          <p:cNvSpPr txBox="1">
            <a:spLocks/>
          </p:cNvSpPr>
          <p:nvPr/>
        </p:nvSpPr>
        <p:spPr>
          <a:xfrm>
            <a:off x="3788715" y="1715300"/>
            <a:ext cx="1359996" cy="30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Advent Pro"/>
              <a:buNone/>
              <a:defRPr sz="6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Font typeface="Advent Pro"/>
              <a:buNone/>
              <a:defRPr sz="52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ctr"/>
            <a:r>
              <a:rPr lang="en-US" sz="1600" dirty="0"/>
              <a:t>Auth System</a:t>
            </a:r>
          </a:p>
        </p:txBody>
      </p:sp>
      <p:cxnSp>
        <p:nvCxnSpPr>
          <p:cNvPr id="394" name="מחבר חץ ישר 393">
            <a:extLst>
              <a:ext uri="{FF2B5EF4-FFF2-40B4-BE49-F238E27FC236}">
                <a16:creationId xmlns:a16="http://schemas.microsoft.com/office/drawing/2014/main" id="{1924B54F-AE70-49BD-AAB5-394125549E82}"/>
              </a:ext>
            </a:extLst>
          </p:cNvPr>
          <p:cNvCxnSpPr/>
          <p:nvPr/>
        </p:nvCxnSpPr>
        <p:spPr>
          <a:xfrm>
            <a:off x="1260682" y="2338545"/>
            <a:ext cx="66825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7" name="מחבר חץ ישר 396">
            <a:extLst>
              <a:ext uri="{FF2B5EF4-FFF2-40B4-BE49-F238E27FC236}">
                <a16:creationId xmlns:a16="http://schemas.microsoft.com/office/drawing/2014/main" id="{49CB61E7-F168-461F-9566-73E2C71A6FE4}"/>
              </a:ext>
            </a:extLst>
          </p:cNvPr>
          <p:cNvCxnSpPr/>
          <p:nvPr/>
        </p:nvCxnSpPr>
        <p:spPr>
          <a:xfrm>
            <a:off x="1260682" y="3816967"/>
            <a:ext cx="66825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8" name="מחבר חץ ישר 397">
            <a:extLst>
              <a:ext uri="{FF2B5EF4-FFF2-40B4-BE49-F238E27FC236}">
                <a16:creationId xmlns:a16="http://schemas.microsoft.com/office/drawing/2014/main" id="{34212E66-B22F-47BB-89B7-9F585EFB606D}"/>
              </a:ext>
            </a:extLst>
          </p:cNvPr>
          <p:cNvCxnSpPr/>
          <p:nvPr/>
        </p:nvCxnSpPr>
        <p:spPr>
          <a:xfrm>
            <a:off x="3291604" y="3095463"/>
            <a:ext cx="66825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9" name="מחבר חץ ישר 398">
            <a:extLst>
              <a:ext uri="{FF2B5EF4-FFF2-40B4-BE49-F238E27FC236}">
                <a16:creationId xmlns:a16="http://schemas.microsoft.com/office/drawing/2014/main" id="{3203DD19-AAC0-459B-A7A3-FB5A5639C517}"/>
              </a:ext>
            </a:extLst>
          </p:cNvPr>
          <p:cNvCxnSpPr>
            <a:cxnSpLocks/>
          </p:cNvCxnSpPr>
          <p:nvPr/>
        </p:nvCxnSpPr>
        <p:spPr>
          <a:xfrm rot="16200000">
            <a:off x="4165728" y="2296562"/>
            <a:ext cx="61200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0" name="מחבר חץ ישר 399">
            <a:extLst>
              <a:ext uri="{FF2B5EF4-FFF2-40B4-BE49-F238E27FC236}">
                <a16:creationId xmlns:a16="http://schemas.microsoft.com/office/drawing/2014/main" id="{EF6A1A2F-8746-4702-9E49-FC0C94315A6B}"/>
              </a:ext>
            </a:extLst>
          </p:cNvPr>
          <p:cNvCxnSpPr/>
          <p:nvPr/>
        </p:nvCxnSpPr>
        <p:spPr>
          <a:xfrm>
            <a:off x="4891608" y="3093759"/>
            <a:ext cx="66825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1" name="מחבר חץ ישר 400">
            <a:extLst>
              <a:ext uri="{FF2B5EF4-FFF2-40B4-BE49-F238E27FC236}">
                <a16:creationId xmlns:a16="http://schemas.microsoft.com/office/drawing/2014/main" id="{96E4B903-BF7E-4DEB-961D-05A85FFA0E86}"/>
              </a:ext>
            </a:extLst>
          </p:cNvPr>
          <p:cNvCxnSpPr>
            <a:cxnSpLocks/>
          </p:cNvCxnSpPr>
          <p:nvPr/>
        </p:nvCxnSpPr>
        <p:spPr>
          <a:xfrm rot="10800000">
            <a:off x="3321189" y="4113293"/>
            <a:ext cx="226800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2" name="מחבר חץ ישר 401">
            <a:extLst>
              <a:ext uri="{FF2B5EF4-FFF2-40B4-BE49-F238E27FC236}">
                <a16:creationId xmlns:a16="http://schemas.microsoft.com/office/drawing/2014/main" id="{70E32D10-B0DC-4BA3-A7FF-9B8433E3AEF1}"/>
              </a:ext>
            </a:extLst>
          </p:cNvPr>
          <p:cNvCxnSpPr>
            <a:cxnSpLocks/>
          </p:cNvCxnSpPr>
          <p:nvPr/>
        </p:nvCxnSpPr>
        <p:spPr>
          <a:xfrm>
            <a:off x="7057571" y="2961288"/>
            <a:ext cx="61200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3" name="מחבר חץ ישר 402">
            <a:extLst>
              <a:ext uri="{FF2B5EF4-FFF2-40B4-BE49-F238E27FC236}">
                <a16:creationId xmlns:a16="http://schemas.microsoft.com/office/drawing/2014/main" id="{06FA7E4F-37E6-4F77-9C20-4FED267DD19D}"/>
              </a:ext>
            </a:extLst>
          </p:cNvPr>
          <p:cNvCxnSpPr>
            <a:cxnSpLocks/>
          </p:cNvCxnSpPr>
          <p:nvPr/>
        </p:nvCxnSpPr>
        <p:spPr>
          <a:xfrm rot="10800000">
            <a:off x="7004931" y="3247212"/>
            <a:ext cx="61200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4" name="מחבר חץ ישר 403">
            <a:extLst>
              <a:ext uri="{FF2B5EF4-FFF2-40B4-BE49-F238E27FC236}">
                <a16:creationId xmlns:a16="http://schemas.microsoft.com/office/drawing/2014/main" id="{DD7DCC64-C672-4DE4-96EA-179FA20997F3}"/>
              </a:ext>
            </a:extLst>
          </p:cNvPr>
          <p:cNvCxnSpPr>
            <a:cxnSpLocks/>
          </p:cNvCxnSpPr>
          <p:nvPr/>
        </p:nvCxnSpPr>
        <p:spPr>
          <a:xfrm rot="2700000">
            <a:off x="4739273" y="2419333"/>
            <a:ext cx="972000" cy="1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2" name="תמונה 171">
            <a:extLst>
              <a:ext uri="{FF2B5EF4-FFF2-40B4-BE49-F238E27FC236}">
                <a16:creationId xmlns:a16="http://schemas.microsoft.com/office/drawing/2014/main" id="{B529B3B5-FD49-4136-89F3-9D2969316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85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6"/>
          <p:cNvSpPr txBox="1">
            <a:spLocks noGrp="1"/>
          </p:cNvSpPr>
          <p:nvPr>
            <p:ph type="title"/>
          </p:nvPr>
        </p:nvSpPr>
        <p:spPr>
          <a:xfrm>
            <a:off x="1151503" y="2361499"/>
            <a:ext cx="1869600" cy="5489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Side</a:t>
            </a:r>
            <a:endParaRPr dirty="0"/>
          </a:p>
        </p:txBody>
      </p:sp>
      <p:sp>
        <p:nvSpPr>
          <p:cNvPr id="972" name="Google Shape;972;p46"/>
          <p:cNvSpPr txBox="1">
            <a:spLocks noGrp="1"/>
          </p:cNvSpPr>
          <p:nvPr>
            <p:ph type="title" idx="2"/>
          </p:nvPr>
        </p:nvSpPr>
        <p:spPr>
          <a:xfrm>
            <a:off x="3637200" y="2485776"/>
            <a:ext cx="1869600" cy="4089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Side</a:t>
            </a:r>
            <a:endParaRPr dirty="0"/>
          </a:p>
        </p:txBody>
      </p:sp>
      <p:sp>
        <p:nvSpPr>
          <p:cNvPr id="974" name="Google Shape;974;p46"/>
          <p:cNvSpPr txBox="1">
            <a:spLocks noGrp="1"/>
          </p:cNvSpPr>
          <p:nvPr>
            <p:ph type="title" idx="4"/>
          </p:nvPr>
        </p:nvSpPr>
        <p:spPr>
          <a:xfrm>
            <a:off x="6100818" y="2422533"/>
            <a:ext cx="1869600" cy="459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976" name="Google Shape;976;p46"/>
          <p:cNvSpPr txBox="1">
            <a:spLocks noGrp="1"/>
          </p:cNvSpPr>
          <p:nvPr>
            <p:ph type="title" idx="6"/>
          </p:nvPr>
        </p:nvSpPr>
        <p:spPr>
          <a:xfrm>
            <a:off x="796050" y="97643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Technologies</a:t>
            </a:r>
            <a:endParaRPr sz="3200" dirty="0"/>
          </a:p>
        </p:txBody>
      </p:sp>
      <p:sp>
        <p:nvSpPr>
          <p:cNvPr id="977" name="Google Shape;977;p46"/>
          <p:cNvSpPr/>
          <p:nvPr/>
        </p:nvSpPr>
        <p:spPr>
          <a:xfrm>
            <a:off x="1511875" y="1200968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6"/>
          <p:cNvSpPr/>
          <p:nvPr/>
        </p:nvSpPr>
        <p:spPr>
          <a:xfrm>
            <a:off x="6422124" y="1181261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6"/>
          <p:cNvSpPr/>
          <p:nvPr/>
        </p:nvSpPr>
        <p:spPr>
          <a:xfrm>
            <a:off x="3952547" y="1165009"/>
            <a:ext cx="1181100" cy="1181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46"/>
          <p:cNvGrpSpPr/>
          <p:nvPr/>
        </p:nvGrpSpPr>
        <p:grpSpPr>
          <a:xfrm>
            <a:off x="1848177" y="1537456"/>
            <a:ext cx="508498" cy="508132"/>
            <a:chOff x="1749879" y="1970906"/>
            <a:chExt cx="364436" cy="364174"/>
          </a:xfrm>
        </p:grpSpPr>
        <p:sp>
          <p:nvSpPr>
            <p:cNvPr id="981" name="Google Shape;981;p46"/>
            <p:cNvSpPr/>
            <p:nvPr/>
          </p:nvSpPr>
          <p:spPr>
            <a:xfrm>
              <a:off x="1750141" y="1970906"/>
              <a:ext cx="276124" cy="181982"/>
            </a:xfrm>
            <a:custGeom>
              <a:avLst/>
              <a:gdLst/>
              <a:ahLst/>
              <a:cxnLst/>
              <a:rect l="l" t="t" r="r" b="b"/>
              <a:pathLst>
                <a:path w="10515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2460" y="6930"/>
                  </a:lnTo>
                  <a:cubicBezTo>
                    <a:pt x="2709" y="6930"/>
                    <a:pt x="2910" y="6729"/>
                    <a:pt x="2910" y="6480"/>
                  </a:cubicBezTo>
                  <a:lnTo>
                    <a:pt x="2910" y="6039"/>
                  </a:lnTo>
                  <a:cubicBezTo>
                    <a:pt x="2910" y="5848"/>
                    <a:pt x="2824" y="5657"/>
                    <a:pt x="2680" y="5532"/>
                  </a:cubicBezTo>
                  <a:cubicBezTo>
                    <a:pt x="1790" y="4805"/>
                    <a:pt x="2307" y="3360"/>
                    <a:pt x="3455" y="3350"/>
                  </a:cubicBezTo>
                  <a:cubicBezTo>
                    <a:pt x="4604" y="3350"/>
                    <a:pt x="5140" y="4786"/>
                    <a:pt x="4259" y="5523"/>
                  </a:cubicBezTo>
                  <a:cubicBezTo>
                    <a:pt x="4106" y="5647"/>
                    <a:pt x="4020" y="5839"/>
                    <a:pt x="4020" y="6030"/>
                  </a:cubicBezTo>
                  <a:lnTo>
                    <a:pt x="4020" y="6489"/>
                  </a:lnTo>
                  <a:cubicBezTo>
                    <a:pt x="4020" y="6729"/>
                    <a:pt x="4221" y="6930"/>
                    <a:pt x="4470" y="6930"/>
                  </a:cubicBezTo>
                  <a:lnTo>
                    <a:pt x="6929" y="6930"/>
                  </a:lnTo>
                  <a:lnTo>
                    <a:pt x="6929" y="4470"/>
                  </a:lnTo>
                  <a:cubicBezTo>
                    <a:pt x="6929" y="4221"/>
                    <a:pt x="7130" y="4030"/>
                    <a:pt x="7379" y="4030"/>
                  </a:cubicBezTo>
                  <a:lnTo>
                    <a:pt x="7838" y="4030"/>
                  </a:lnTo>
                  <a:cubicBezTo>
                    <a:pt x="7848" y="4029"/>
                    <a:pt x="7858" y="4029"/>
                    <a:pt x="7867" y="4029"/>
                  </a:cubicBezTo>
                  <a:cubicBezTo>
                    <a:pt x="8048" y="4029"/>
                    <a:pt x="8218" y="4114"/>
                    <a:pt x="8336" y="4259"/>
                  </a:cubicBezTo>
                  <a:cubicBezTo>
                    <a:pt x="8594" y="4564"/>
                    <a:pt x="8935" y="4700"/>
                    <a:pt x="9270" y="4700"/>
                  </a:cubicBezTo>
                  <a:cubicBezTo>
                    <a:pt x="9903" y="4700"/>
                    <a:pt x="10515" y="4213"/>
                    <a:pt x="10509" y="3456"/>
                  </a:cubicBezTo>
                  <a:cubicBezTo>
                    <a:pt x="10509" y="2711"/>
                    <a:pt x="9902" y="2236"/>
                    <a:pt x="9277" y="2236"/>
                  </a:cubicBezTo>
                  <a:cubicBezTo>
                    <a:pt x="8937" y="2236"/>
                    <a:pt x="8592" y="2377"/>
                    <a:pt x="8336" y="2690"/>
                  </a:cubicBezTo>
                  <a:cubicBezTo>
                    <a:pt x="8202" y="2833"/>
                    <a:pt x="8020" y="2910"/>
                    <a:pt x="7829" y="2910"/>
                  </a:cubicBezTo>
                  <a:lnTo>
                    <a:pt x="7379" y="2910"/>
                  </a:lnTo>
                  <a:cubicBezTo>
                    <a:pt x="7130" y="2910"/>
                    <a:pt x="6929" y="2709"/>
                    <a:pt x="6929" y="2460"/>
                  </a:cubicBezTo>
                  <a:lnTo>
                    <a:pt x="6929" y="221"/>
                  </a:lnTo>
                  <a:cubicBezTo>
                    <a:pt x="6929" y="106"/>
                    <a:pt x="6834" y="1"/>
                    <a:pt x="67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1932097" y="1970906"/>
              <a:ext cx="182218" cy="275966"/>
            </a:xfrm>
            <a:custGeom>
              <a:avLst/>
              <a:gdLst/>
              <a:ahLst/>
              <a:cxnLst/>
              <a:rect l="l" t="t" r="r" b="b"/>
              <a:pathLst>
                <a:path w="6939" h="10509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1091" y="2910"/>
                    <a:pt x="1273" y="2833"/>
                    <a:pt x="1407" y="2690"/>
                  </a:cubicBezTo>
                  <a:cubicBezTo>
                    <a:pt x="1663" y="2377"/>
                    <a:pt x="2008" y="2236"/>
                    <a:pt x="2348" y="2236"/>
                  </a:cubicBezTo>
                  <a:cubicBezTo>
                    <a:pt x="2973" y="2236"/>
                    <a:pt x="3580" y="2711"/>
                    <a:pt x="3580" y="3456"/>
                  </a:cubicBezTo>
                  <a:cubicBezTo>
                    <a:pt x="3586" y="4213"/>
                    <a:pt x="2974" y="4700"/>
                    <a:pt x="2341" y="4700"/>
                  </a:cubicBezTo>
                  <a:cubicBezTo>
                    <a:pt x="2006" y="4700"/>
                    <a:pt x="1665" y="4564"/>
                    <a:pt x="1407" y="4259"/>
                  </a:cubicBezTo>
                  <a:cubicBezTo>
                    <a:pt x="1289" y="4114"/>
                    <a:pt x="1119" y="4029"/>
                    <a:pt x="938" y="4029"/>
                  </a:cubicBezTo>
                  <a:cubicBezTo>
                    <a:pt x="929" y="4029"/>
                    <a:pt x="919" y="4029"/>
                    <a:pt x="909" y="4030"/>
                  </a:cubicBezTo>
                  <a:lnTo>
                    <a:pt x="450" y="4030"/>
                  </a:lnTo>
                  <a:cubicBezTo>
                    <a:pt x="201" y="4030"/>
                    <a:pt x="0" y="4221"/>
                    <a:pt x="0" y="4470"/>
                  </a:cubicBezTo>
                  <a:lnTo>
                    <a:pt x="0" y="6930"/>
                  </a:lnTo>
                  <a:lnTo>
                    <a:pt x="2469" y="6930"/>
                  </a:lnTo>
                  <a:cubicBezTo>
                    <a:pt x="2718" y="6930"/>
                    <a:pt x="2919" y="7130"/>
                    <a:pt x="2919" y="7379"/>
                  </a:cubicBezTo>
                  <a:lnTo>
                    <a:pt x="2919" y="7839"/>
                  </a:lnTo>
                  <a:cubicBezTo>
                    <a:pt x="2919" y="8030"/>
                    <a:pt x="2833" y="8212"/>
                    <a:pt x="2680" y="8346"/>
                  </a:cubicBezTo>
                  <a:cubicBezTo>
                    <a:pt x="1802" y="9080"/>
                    <a:pt x="2322" y="10509"/>
                    <a:pt x="3472" y="10509"/>
                  </a:cubicBezTo>
                  <a:cubicBezTo>
                    <a:pt x="3476" y="10509"/>
                    <a:pt x="3480" y="10509"/>
                    <a:pt x="3484" y="10509"/>
                  </a:cubicBezTo>
                  <a:cubicBezTo>
                    <a:pt x="4632" y="10509"/>
                    <a:pt x="5140" y="9064"/>
                    <a:pt x="4259" y="8336"/>
                  </a:cubicBezTo>
                  <a:cubicBezTo>
                    <a:pt x="4106" y="8202"/>
                    <a:pt x="4029" y="8021"/>
                    <a:pt x="4029" y="7829"/>
                  </a:cubicBezTo>
                  <a:lnTo>
                    <a:pt x="4029" y="7379"/>
                  </a:lnTo>
                  <a:cubicBezTo>
                    <a:pt x="4029" y="7130"/>
                    <a:pt x="4230" y="6930"/>
                    <a:pt x="4479" y="6930"/>
                  </a:cubicBezTo>
                  <a:lnTo>
                    <a:pt x="6709" y="6930"/>
                  </a:lnTo>
                  <a:cubicBezTo>
                    <a:pt x="6833" y="6930"/>
                    <a:pt x="6939" y="6834"/>
                    <a:pt x="6939" y="6709"/>
                  </a:cubicBezTo>
                  <a:lnTo>
                    <a:pt x="6939" y="891"/>
                  </a:lnTo>
                  <a:cubicBezTo>
                    <a:pt x="6939" y="403"/>
                    <a:pt x="6537" y="1"/>
                    <a:pt x="6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1838086" y="2152862"/>
              <a:ext cx="276229" cy="182218"/>
            </a:xfrm>
            <a:custGeom>
              <a:avLst/>
              <a:gdLst/>
              <a:ahLst/>
              <a:cxnLst/>
              <a:rect l="l" t="t" r="r" b="b"/>
              <a:pathLst>
                <a:path w="10519" h="6939" extrusionOk="0">
                  <a:moveTo>
                    <a:pt x="3580" y="1"/>
                  </a:moveTo>
                  <a:lnTo>
                    <a:pt x="3580" y="2460"/>
                  </a:lnTo>
                  <a:cubicBezTo>
                    <a:pt x="3580" y="2709"/>
                    <a:pt x="3379" y="2910"/>
                    <a:pt x="3140" y="2910"/>
                  </a:cubicBezTo>
                  <a:lnTo>
                    <a:pt x="2681" y="2910"/>
                  </a:lnTo>
                  <a:cubicBezTo>
                    <a:pt x="2489" y="2910"/>
                    <a:pt x="2298" y="2824"/>
                    <a:pt x="2173" y="2680"/>
                  </a:cubicBezTo>
                  <a:cubicBezTo>
                    <a:pt x="1918" y="2375"/>
                    <a:pt x="1579" y="2239"/>
                    <a:pt x="1245" y="2239"/>
                  </a:cubicBezTo>
                  <a:cubicBezTo>
                    <a:pt x="614" y="2239"/>
                    <a:pt x="1" y="2724"/>
                    <a:pt x="1" y="3475"/>
                  </a:cubicBezTo>
                  <a:cubicBezTo>
                    <a:pt x="7" y="4221"/>
                    <a:pt x="620" y="4700"/>
                    <a:pt x="1248" y="4700"/>
                  </a:cubicBezTo>
                  <a:cubicBezTo>
                    <a:pt x="1586" y="4700"/>
                    <a:pt x="1928" y="4561"/>
                    <a:pt x="2183" y="4250"/>
                  </a:cubicBezTo>
                  <a:cubicBezTo>
                    <a:pt x="2301" y="4113"/>
                    <a:pt x="2480" y="4029"/>
                    <a:pt x="2661" y="4029"/>
                  </a:cubicBezTo>
                  <a:cubicBezTo>
                    <a:pt x="2671" y="4029"/>
                    <a:pt x="2681" y="4029"/>
                    <a:pt x="2690" y="4030"/>
                  </a:cubicBezTo>
                  <a:lnTo>
                    <a:pt x="3140" y="4030"/>
                  </a:lnTo>
                  <a:cubicBezTo>
                    <a:pt x="3379" y="4030"/>
                    <a:pt x="3580" y="4231"/>
                    <a:pt x="3580" y="4479"/>
                  </a:cubicBezTo>
                  <a:lnTo>
                    <a:pt x="3580" y="6709"/>
                  </a:lnTo>
                  <a:cubicBezTo>
                    <a:pt x="3580" y="6834"/>
                    <a:pt x="3686" y="6939"/>
                    <a:pt x="3800" y="6939"/>
                  </a:cubicBezTo>
                  <a:lnTo>
                    <a:pt x="9619" y="6939"/>
                  </a:lnTo>
                  <a:cubicBezTo>
                    <a:pt x="10117" y="6939"/>
                    <a:pt x="10519" y="6537"/>
                    <a:pt x="10519" y="6039"/>
                  </a:cubicBezTo>
                  <a:lnTo>
                    <a:pt x="10519" y="230"/>
                  </a:lnTo>
                  <a:cubicBezTo>
                    <a:pt x="10519" y="106"/>
                    <a:pt x="10413" y="1"/>
                    <a:pt x="10289" y="1"/>
                  </a:cubicBezTo>
                  <a:lnTo>
                    <a:pt x="8059" y="1"/>
                  </a:lnTo>
                  <a:cubicBezTo>
                    <a:pt x="7810" y="1"/>
                    <a:pt x="7609" y="201"/>
                    <a:pt x="7609" y="450"/>
                  </a:cubicBezTo>
                  <a:lnTo>
                    <a:pt x="7609" y="900"/>
                  </a:lnTo>
                  <a:cubicBezTo>
                    <a:pt x="7600" y="1092"/>
                    <a:pt x="7686" y="1273"/>
                    <a:pt x="7829" y="1407"/>
                  </a:cubicBezTo>
                  <a:cubicBezTo>
                    <a:pt x="8720" y="2135"/>
                    <a:pt x="8203" y="3580"/>
                    <a:pt x="7054" y="3580"/>
                  </a:cubicBezTo>
                  <a:cubicBezTo>
                    <a:pt x="7050" y="3580"/>
                    <a:pt x="7047" y="3580"/>
                    <a:pt x="7043" y="3580"/>
                  </a:cubicBezTo>
                  <a:cubicBezTo>
                    <a:pt x="5902" y="3580"/>
                    <a:pt x="5382" y="2151"/>
                    <a:pt x="6260" y="1417"/>
                  </a:cubicBezTo>
                  <a:cubicBezTo>
                    <a:pt x="6404" y="1283"/>
                    <a:pt x="6490" y="1101"/>
                    <a:pt x="6490" y="910"/>
                  </a:cubicBezTo>
                  <a:lnTo>
                    <a:pt x="6490" y="450"/>
                  </a:lnTo>
                  <a:cubicBezTo>
                    <a:pt x="6490" y="201"/>
                    <a:pt x="6289" y="1"/>
                    <a:pt x="6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749879" y="2058877"/>
              <a:ext cx="182244" cy="276203"/>
            </a:xfrm>
            <a:custGeom>
              <a:avLst/>
              <a:gdLst/>
              <a:ahLst/>
              <a:cxnLst/>
              <a:rect l="l" t="t" r="r" b="b"/>
              <a:pathLst>
                <a:path w="6940" h="10518" extrusionOk="0">
                  <a:moveTo>
                    <a:pt x="3465" y="0"/>
                  </a:moveTo>
                  <a:cubicBezTo>
                    <a:pt x="2317" y="10"/>
                    <a:pt x="1810" y="1455"/>
                    <a:pt x="2700" y="2182"/>
                  </a:cubicBezTo>
                  <a:cubicBezTo>
                    <a:pt x="2843" y="2307"/>
                    <a:pt x="2920" y="2498"/>
                    <a:pt x="2920" y="2689"/>
                  </a:cubicBezTo>
                  <a:lnTo>
                    <a:pt x="2920" y="3139"/>
                  </a:lnTo>
                  <a:cubicBezTo>
                    <a:pt x="2920" y="3379"/>
                    <a:pt x="2719" y="3580"/>
                    <a:pt x="2470" y="3580"/>
                  </a:cubicBezTo>
                  <a:lnTo>
                    <a:pt x="231" y="3580"/>
                  </a:lnTo>
                  <a:cubicBezTo>
                    <a:pt x="106" y="3580"/>
                    <a:pt x="1" y="3685"/>
                    <a:pt x="1" y="3809"/>
                  </a:cubicBezTo>
                  <a:lnTo>
                    <a:pt x="1" y="9618"/>
                  </a:lnTo>
                  <a:cubicBezTo>
                    <a:pt x="1" y="10116"/>
                    <a:pt x="403" y="10518"/>
                    <a:pt x="900" y="10518"/>
                  </a:cubicBezTo>
                  <a:lnTo>
                    <a:pt x="6710" y="10518"/>
                  </a:lnTo>
                  <a:cubicBezTo>
                    <a:pt x="6834" y="10518"/>
                    <a:pt x="6939" y="10413"/>
                    <a:pt x="6939" y="10288"/>
                  </a:cubicBezTo>
                  <a:lnTo>
                    <a:pt x="6939" y="8058"/>
                  </a:lnTo>
                  <a:cubicBezTo>
                    <a:pt x="6939" y="7810"/>
                    <a:pt x="6738" y="7609"/>
                    <a:pt x="6489" y="7609"/>
                  </a:cubicBezTo>
                  <a:lnTo>
                    <a:pt x="6040" y="7609"/>
                  </a:lnTo>
                  <a:cubicBezTo>
                    <a:pt x="6030" y="7608"/>
                    <a:pt x="6020" y="7608"/>
                    <a:pt x="6011" y="7608"/>
                  </a:cubicBezTo>
                  <a:cubicBezTo>
                    <a:pt x="5830" y="7608"/>
                    <a:pt x="5660" y="7692"/>
                    <a:pt x="5542" y="7829"/>
                  </a:cubicBezTo>
                  <a:cubicBezTo>
                    <a:pt x="5284" y="8140"/>
                    <a:pt x="4939" y="8279"/>
                    <a:pt x="4600" y="8279"/>
                  </a:cubicBezTo>
                  <a:cubicBezTo>
                    <a:pt x="3970" y="8279"/>
                    <a:pt x="3360" y="7800"/>
                    <a:pt x="3360" y="7054"/>
                  </a:cubicBezTo>
                  <a:cubicBezTo>
                    <a:pt x="3354" y="6303"/>
                    <a:pt x="3965" y="5818"/>
                    <a:pt x="4597" y="5818"/>
                  </a:cubicBezTo>
                  <a:cubicBezTo>
                    <a:pt x="4933" y="5818"/>
                    <a:pt x="5274" y="5954"/>
                    <a:pt x="5532" y="6259"/>
                  </a:cubicBezTo>
                  <a:cubicBezTo>
                    <a:pt x="5657" y="6403"/>
                    <a:pt x="5839" y="6489"/>
                    <a:pt x="6040" y="6489"/>
                  </a:cubicBezTo>
                  <a:lnTo>
                    <a:pt x="6499" y="6489"/>
                  </a:lnTo>
                  <a:cubicBezTo>
                    <a:pt x="6738" y="6489"/>
                    <a:pt x="6939" y="6288"/>
                    <a:pt x="6939" y="6039"/>
                  </a:cubicBezTo>
                  <a:lnTo>
                    <a:pt x="6939" y="3580"/>
                  </a:lnTo>
                  <a:lnTo>
                    <a:pt x="4480" y="3580"/>
                  </a:lnTo>
                  <a:cubicBezTo>
                    <a:pt x="4231" y="3580"/>
                    <a:pt x="4030" y="3379"/>
                    <a:pt x="4030" y="3139"/>
                  </a:cubicBezTo>
                  <a:lnTo>
                    <a:pt x="4030" y="2680"/>
                  </a:lnTo>
                  <a:cubicBezTo>
                    <a:pt x="4030" y="2489"/>
                    <a:pt x="4116" y="2297"/>
                    <a:pt x="4269" y="2173"/>
                  </a:cubicBezTo>
                  <a:cubicBezTo>
                    <a:pt x="5150" y="1436"/>
                    <a:pt x="4623" y="0"/>
                    <a:pt x="34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1750141" y="2152862"/>
              <a:ext cx="41228" cy="182218"/>
            </a:xfrm>
            <a:custGeom>
              <a:avLst/>
              <a:gdLst/>
              <a:ahLst/>
              <a:cxnLst/>
              <a:rect l="l" t="t" r="r" b="b"/>
              <a:pathLst>
                <a:path w="1570" h="6939" extrusionOk="0">
                  <a:moveTo>
                    <a:pt x="221" y="1"/>
                  </a:moveTo>
                  <a:cubicBezTo>
                    <a:pt x="96" y="1"/>
                    <a:pt x="0" y="106"/>
                    <a:pt x="0" y="230"/>
                  </a:cubicBezTo>
                  <a:lnTo>
                    <a:pt x="0" y="6039"/>
                  </a:lnTo>
                  <a:cubicBezTo>
                    <a:pt x="0" y="6537"/>
                    <a:pt x="402" y="6939"/>
                    <a:pt x="900" y="6939"/>
                  </a:cubicBezTo>
                  <a:lnTo>
                    <a:pt x="1570" y="6939"/>
                  </a:lnTo>
                  <a:cubicBezTo>
                    <a:pt x="1072" y="6939"/>
                    <a:pt x="670" y="6537"/>
                    <a:pt x="670" y="6039"/>
                  </a:cubicBezTo>
                  <a:lnTo>
                    <a:pt x="670" y="230"/>
                  </a:lnTo>
                  <a:cubicBezTo>
                    <a:pt x="670" y="106"/>
                    <a:pt x="776" y="1"/>
                    <a:pt x="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1796832" y="2059035"/>
              <a:ext cx="50340" cy="93853"/>
            </a:xfrm>
            <a:custGeom>
              <a:avLst/>
              <a:gdLst/>
              <a:ahLst/>
              <a:cxnLst/>
              <a:rect l="l" t="t" r="r" b="b"/>
              <a:pathLst>
                <a:path w="1917" h="3574" extrusionOk="0">
                  <a:moveTo>
                    <a:pt x="1675" y="0"/>
                  </a:moveTo>
                  <a:cubicBezTo>
                    <a:pt x="582" y="0"/>
                    <a:pt x="1" y="1426"/>
                    <a:pt x="912" y="2176"/>
                  </a:cubicBezTo>
                  <a:cubicBezTo>
                    <a:pt x="1055" y="2301"/>
                    <a:pt x="1132" y="2492"/>
                    <a:pt x="1132" y="2683"/>
                  </a:cubicBezTo>
                  <a:lnTo>
                    <a:pt x="1132" y="3133"/>
                  </a:lnTo>
                  <a:cubicBezTo>
                    <a:pt x="1132" y="3373"/>
                    <a:pt x="931" y="3574"/>
                    <a:pt x="682" y="3574"/>
                  </a:cubicBezTo>
                  <a:lnTo>
                    <a:pt x="1132" y="3574"/>
                  </a:lnTo>
                  <a:cubicBezTo>
                    <a:pt x="1381" y="3574"/>
                    <a:pt x="1582" y="3373"/>
                    <a:pt x="1582" y="3133"/>
                  </a:cubicBezTo>
                  <a:lnTo>
                    <a:pt x="1582" y="2683"/>
                  </a:lnTo>
                  <a:cubicBezTo>
                    <a:pt x="1582" y="2492"/>
                    <a:pt x="1495" y="2301"/>
                    <a:pt x="1352" y="2176"/>
                  </a:cubicBezTo>
                  <a:cubicBezTo>
                    <a:pt x="548" y="1516"/>
                    <a:pt x="892" y="214"/>
                    <a:pt x="1917" y="23"/>
                  </a:cubicBezTo>
                  <a:cubicBezTo>
                    <a:pt x="1834" y="8"/>
                    <a:pt x="1753" y="0"/>
                    <a:pt x="1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1750141" y="1970906"/>
              <a:ext cx="41228" cy="181982"/>
            </a:xfrm>
            <a:custGeom>
              <a:avLst/>
              <a:gdLst/>
              <a:ahLst/>
              <a:cxnLst/>
              <a:rect l="l" t="t" r="r" b="b"/>
              <a:pathLst>
                <a:path w="1570" h="6930" extrusionOk="0">
                  <a:moveTo>
                    <a:pt x="900" y="1"/>
                  </a:moveTo>
                  <a:cubicBezTo>
                    <a:pt x="402" y="1"/>
                    <a:pt x="0" y="403"/>
                    <a:pt x="0" y="900"/>
                  </a:cubicBezTo>
                  <a:lnTo>
                    <a:pt x="0" y="6709"/>
                  </a:lnTo>
                  <a:cubicBezTo>
                    <a:pt x="0" y="6834"/>
                    <a:pt x="96" y="6930"/>
                    <a:pt x="221" y="6930"/>
                  </a:cubicBezTo>
                  <a:lnTo>
                    <a:pt x="900" y="6930"/>
                  </a:lnTo>
                  <a:cubicBezTo>
                    <a:pt x="776" y="6930"/>
                    <a:pt x="670" y="6834"/>
                    <a:pt x="670" y="6709"/>
                  </a:cubicBezTo>
                  <a:lnTo>
                    <a:pt x="670" y="900"/>
                  </a:lnTo>
                  <a:cubicBezTo>
                    <a:pt x="670" y="403"/>
                    <a:pt x="1072" y="1"/>
                    <a:pt x="1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1999953" y="2029518"/>
              <a:ext cx="41990" cy="64678"/>
            </a:xfrm>
            <a:custGeom>
              <a:avLst/>
              <a:gdLst/>
              <a:ahLst/>
              <a:cxnLst/>
              <a:rect l="l" t="t" r="r" b="b"/>
              <a:pathLst>
                <a:path w="1599" h="2463" extrusionOk="0">
                  <a:moveTo>
                    <a:pt x="256" y="0"/>
                  </a:moveTo>
                  <a:cubicBezTo>
                    <a:pt x="171" y="0"/>
                    <a:pt x="86" y="9"/>
                    <a:pt x="0" y="27"/>
                  </a:cubicBezTo>
                  <a:cubicBezTo>
                    <a:pt x="574" y="133"/>
                    <a:pt x="1005" y="640"/>
                    <a:pt x="1005" y="1233"/>
                  </a:cubicBezTo>
                  <a:cubicBezTo>
                    <a:pt x="1005" y="1826"/>
                    <a:pt x="594" y="2334"/>
                    <a:pt x="10" y="2449"/>
                  </a:cubicBezTo>
                  <a:lnTo>
                    <a:pt x="0" y="2449"/>
                  </a:lnTo>
                  <a:cubicBezTo>
                    <a:pt x="77" y="2458"/>
                    <a:pt x="153" y="2463"/>
                    <a:pt x="230" y="2463"/>
                  </a:cubicBezTo>
                  <a:cubicBezTo>
                    <a:pt x="307" y="2463"/>
                    <a:pt x="383" y="2458"/>
                    <a:pt x="460" y="2449"/>
                  </a:cubicBezTo>
                  <a:cubicBezTo>
                    <a:pt x="1139" y="2334"/>
                    <a:pt x="1599" y="1683"/>
                    <a:pt x="1465" y="1003"/>
                  </a:cubicBezTo>
                  <a:cubicBezTo>
                    <a:pt x="1356" y="411"/>
                    <a:pt x="832" y="0"/>
                    <a:pt x="2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1932097" y="1970906"/>
              <a:ext cx="23634" cy="76443"/>
            </a:xfrm>
            <a:custGeom>
              <a:avLst/>
              <a:gdLst/>
              <a:ahLst/>
              <a:cxnLst/>
              <a:rect l="l" t="t" r="r" b="b"/>
              <a:pathLst>
                <a:path w="900" h="2911" extrusionOk="0">
                  <a:moveTo>
                    <a:pt x="230" y="1"/>
                  </a:moveTo>
                  <a:cubicBezTo>
                    <a:pt x="106" y="1"/>
                    <a:pt x="0" y="96"/>
                    <a:pt x="0" y="221"/>
                  </a:cubicBezTo>
                  <a:lnTo>
                    <a:pt x="0" y="2460"/>
                  </a:lnTo>
                  <a:cubicBezTo>
                    <a:pt x="0" y="2709"/>
                    <a:pt x="201" y="2910"/>
                    <a:pt x="450" y="2910"/>
                  </a:cubicBezTo>
                  <a:lnTo>
                    <a:pt x="900" y="2910"/>
                  </a:lnTo>
                  <a:cubicBezTo>
                    <a:pt x="651" y="2910"/>
                    <a:pt x="450" y="2709"/>
                    <a:pt x="450" y="2460"/>
                  </a:cubicBezTo>
                  <a:lnTo>
                    <a:pt x="450" y="221"/>
                  </a:lnTo>
                  <a:cubicBezTo>
                    <a:pt x="450" y="96"/>
                    <a:pt x="546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1932097" y="2076708"/>
              <a:ext cx="23634" cy="76180"/>
            </a:xfrm>
            <a:custGeom>
              <a:avLst/>
              <a:gdLst/>
              <a:ahLst/>
              <a:cxnLst/>
              <a:rect l="l" t="t" r="r" b="b"/>
              <a:pathLst>
                <a:path w="900" h="2901" extrusionOk="0">
                  <a:moveTo>
                    <a:pt x="450" y="1"/>
                  </a:moveTo>
                  <a:cubicBezTo>
                    <a:pt x="201" y="1"/>
                    <a:pt x="0" y="202"/>
                    <a:pt x="0" y="441"/>
                  </a:cubicBezTo>
                  <a:lnTo>
                    <a:pt x="0" y="2901"/>
                  </a:lnTo>
                  <a:lnTo>
                    <a:pt x="450" y="2901"/>
                  </a:lnTo>
                  <a:lnTo>
                    <a:pt x="450" y="441"/>
                  </a:lnTo>
                  <a:cubicBezTo>
                    <a:pt x="450" y="192"/>
                    <a:pt x="651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1981860" y="2152862"/>
              <a:ext cx="47268" cy="94011"/>
            </a:xfrm>
            <a:custGeom>
              <a:avLst/>
              <a:gdLst/>
              <a:ahLst/>
              <a:cxnLst/>
              <a:rect l="l" t="t" r="r" b="b"/>
              <a:pathLst>
                <a:path w="1800" h="3580" extrusionOk="0">
                  <a:moveTo>
                    <a:pt x="565" y="1"/>
                  </a:moveTo>
                  <a:cubicBezTo>
                    <a:pt x="814" y="1"/>
                    <a:pt x="1015" y="201"/>
                    <a:pt x="1015" y="450"/>
                  </a:cubicBezTo>
                  <a:lnTo>
                    <a:pt x="1015" y="910"/>
                  </a:lnTo>
                  <a:cubicBezTo>
                    <a:pt x="1015" y="1101"/>
                    <a:pt x="929" y="1283"/>
                    <a:pt x="785" y="1417"/>
                  </a:cubicBezTo>
                  <a:cubicBezTo>
                    <a:pt x="0" y="2068"/>
                    <a:pt x="316" y="3331"/>
                    <a:pt x="1311" y="3551"/>
                  </a:cubicBezTo>
                  <a:cubicBezTo>
                    <a:pt x="1393" y="3570"/>
                    <a:pt x="1474" y="3580"/>
                    <a:pt x="1555" y="3580"/>
                  </a:cubicBezTo>
                  <a:cubicBezTo>
                    <a:pt x="1637" y="3580"/>
                    <a:pt x="1718" y="3570"/>
                    <a:pt x="1799" y="3551"/>
                  </a:cubicBezTo>
                  <a:lnTo>
                    <a:pt x="1761" y="3551"/>
                  </a:lnTo>
                  <a:cubicBezTo>
                    <a:pt x="766" y="3331"/>
                    <a:pt x="450" y="2068"/>
                    <a:pt x="1235" y="1417"/>
                  </a:cubicBezTo>
                  <a:cubicBezTo>
                    <a:pt x="1378" y="1283"/>
                    <a:pt x="1464" y="1101"/>
                    <a:pt x="1464" y="910"/>
                  </a:cubicBezTo>
                  <a:lnTo>
                    <a:pt x="1464" y="450"/>
                  </a:lnTo>
                  <a:cubicBezTo>
                    <a:pt x="1464" y="201"/>
                    <a:pt x="1263" y="1"/>
                    <a:pt x="10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1920542" y="2152862"/>
              <a:ext cx="23398" cy="76417"/>
            </a:xfrm>
            <a:custGeom>
              <a:avLst/>
              <a:gdLst/>
              <a:ahLst/>
              <a:cxnLst/>
              <a:rect l="l" t="t" r="r" b="b"/>
              <a:pathLst>
                <a:path w="891" h="2910" extrusionOk="0">
                  <a:moveTo>
                    <a:pt x="440" y="1"/>
                  </a:moveTo>
                  <a:lnTo>
                    <a:pt x="440" y="2460"/>
                  </a:lnTo>
                  <a:cubicBezTo>
                    <a:pt x="440" y="2709"/>
                    <a:pt x="239" y="2910"/>
                    <a:pt x="0" y="2910"/>
                  </a:cubicBezTo>
                  <a:lnTo>
                    <a:pt x="440" y="2910"/>
                  </a:lnTo>
                  <a:cubicBezTo>
                    <a:pt x="689" y="2910"/>
                    <a:pt x="890" y="2709"/>
                    <a:pt x="890" y="2460"/>
                  </a:cubicBezTo>
                  <a:lnTo>
                    <a:pt x="8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1834068" y="2211605"/>
              <a:ext cx="42252" cy="64888"/>
            </a:xfrm>
            <a:custGeom>
              <a:avLst/>
              <a:gdLst/>
              <a:ahLst/>
              <a:cxnLst/>
              <a:rect l="l" t="t" r="r" b="b"/>
              <a:pathLst>
                <a:path w="1609" h="2471" extrusionOk="0">
                  <a:moveTo>
                    <a:pt x="1371" y="1"/>
                  </a:moveTo>
                  <a:cubicBezTo>
                    <a:pt x="1295" y="1"/>
                    <a:pt x="1221" y="8"/>
                    <a:pt x="1149" y="22"/>
                  </a:cubicBezTo>
                  <a:cubicBezTo>
                    <a:pt x="460" y="137"/>
                    <a:pt x="1" y="788"/>
                    <a:pt x="135" y="1467"/>
                  </a:cubicBezTo>
                  <a:cubicBezTo>
                    <a:pt x="243" y="2060"/>
                    <a:pt x="767" y="2471"/>
                    <a:pt x="1350" y="2471"/>
                  </a:cubicBezTo>
                  <a:cubicBezTo>
                    <a:pt x="1435" y="2471"/>
                    <a:pt x="1522" y="2462"/>
                    <a:pt x="1609" y="2443"/>
                  </a:cubicBezTo>
                  <a:cubicBezTo>
                    <a:pt x="929" y="2309"/>
                    <a:pt x="489" y="1649"/>
                    <a:pt x="633" y="970"/>
                  </a:cubicBezTo>
                  <a:cubicBezTo>
                    <a:pt x="738" y="491"/>
                    <a:pt x="1121" y="118"/>
                    <a:pt x="1599" y="22"/>
                  </a:cubicBezTo>
                  <a:cubicBezTo>
                    <a:pt x="1523" y="8"/>
                    <a:pt x="1446" y="1"/>
                    <a:pt x="13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1920542" y="2258663"/>
              <a:ext cx="29175" cy="76417"/>
            </a:xfrm>
            <a:custGeom>
              <a:avLst/>
              <a:gdLst/>
              <a:ahLst/>
              <a:cxnLst/>
              <a:rect l="l" t="t" r="r" b="b"/>
              <a:pathLst>
                <a:path w="1111" h="2910" extrusionOk="0">
                  <a:moveTo>
                    <a:pt x="0" y="1"/>
                  </a:moveTo>
                  <a:cubicBezTo>
                    <a:pt x="239" y="1"/>
                    <a:pt x="440" y="202"/>
                    <a:pt x="440" y="450"/>
                  </a:cubicBezTo>
                  <a:lnTo>
                    <a:pt x="440" y="2680"/>
                  </a:lnTo>
                  <a:cubicBezTo>
                    <a:pt x="440" y="2805"/>
                    <a:pt x="546" y="2910"/>
                    <a:pt x="670" y="2910"/>
                  </a:cubicBezTo>
                  <a:lnTo>
                    <a:pt x="1110" y="2910"/>
                  </a:lnTo>
                  <a:cubicBezTo>
                    <a:pt x="986" y="2910"/>
                    <a:pt x="890" y="2805"/>
                    <a:pt x="890" y="2680"/>
                  </a:cubicBezTo>
                  <a:lnTo>
                    <a:pt x="890" y="450"/>
                  </a:lnTo>
                  <a:cubicBezTo>
                    <a:pt x="890" y="202"/>
                    <a:pt x="689" y="1"/>
                    <a:pt x="4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6"/>
          <p:cNvGrpSpPr/>
          <p:nvPr/>
        </p:nvGrpSpPr>
        <p:grpSpPr>
          <a:xfrm>
            <a:off x="6762829" y="1522999"/>
            <a:ext cx="499704" cy="497616"/>
            <a:chOff x="3545301" y="2423523"/>
            <a:chExt cx="358134" cy="356637"/>
          </a:xfrm>
        </p:grpSpPr>
        <p:sp>
          <p:nvSpPr>
            <p:cNvPr id="996" name="Google Shape;996;p46"/>
            <p:cNvSpPr/>
            <p:nvPr/>
          </p:nvSpPr>
          <p:spPr>
            <a:xfrm>
              <a:off x="3545301" y="2633630"/>
              <a:ext cx="64600" cy="146531"/>
            </a:xfrm>
            <a:custGeom>
              <a:avLst/>
              <a:gdLst/>
              <a:ahLst/>
              <a:cxnLst/>
              <a:rect l="l" t="t" r="r" b="b"/>
              <a:pathLst>
                <a:path w="2460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3545301" y="2633630"/>
              <a:ext cx="30934" cy="146531"/>
            </a:xfrm>
            <a:custGeom>
              <a:avLst/>
              <a:gdLst/>
              <a:ahLst/>
              <a:cxnLst/>
              <a:rect l="l" t="t" r="r" b="b"/>
              <a:pathLst>
                <a:path w="1178" h="5580" extrusionOk="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3643041" y="2597181"/>
              <a:ext cx="64888" cy="182980"/>
            </a:xfrm>
            <a:custGeom>
              <a:avLst/>
              <a:gdLst/>
              <a:ahLst/>
              <a:cxnLst/>
              <a:rect l="l" t="t" r="r" b="b"/>
              <a:pathLst>
                <a:path w="2471" h="6968" extrusionOk="0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3643041" y="2597181"/>
              <a:ext cx="30961" cy="182980"/>
            </a:xfrm>
            <a:custGeom>
              <a:avLst/>
              <a:gdLst/>
              <a:ahLst/>
              <a:cxnLst/>
              <a:rect l="l" t="t" r="r" b="b"/>
              <a:pathLst>
                <a:path w="1179" h="6968" extrusionOk="0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3740807" y="2560994"/>
              <a:ext cx="65125" cy="219166"/>
            </a:xfrm>
            <a:custGeom>
              <a:avLst/>
              <a:gdLst/>
              <a:ahLst/>
              <a:cxnLst/>
              <a:rect l="l" t="t" r="r" b="b"/>
              <a:pathLst>
                <a:path w="2480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3740807" y="2560994"/>
              <a:ext cx="30934" cy="219166"/>
            </a:xfrm>
            <a:custGeom>
              <a:avLst/>
              <a:gdLst/>
              <a:ahLst/>
              <a:cxnLst/>
              <a:rect l="l" t="t" r="r" b="b"/>
              <a:pathLst>
                <a:path w="1178" h="8346" extrusionOk="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3838573" y="2524808"/>
              <a:ext cx="64862" cy="255352"/>
            </a:xfrm>
            <a:custGeom>
              <a:avLst/>
              <a:gdLst/>
              <a:ahLst/>
              <a:cxnLst/>
              <a:rect l="l" t="t" r="r" b="b"/>
              <a:pathLst>
                <a:path w="2470" h="9724" extrusionOk="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3838835" y="2524808"/>
              <a:ext cx="30934" cy="255352"/>
            </a:xfrm>
            <a:custGeom>
              <a:avLst/>
              <a:gdLst/>
              <a:ahLst/>
              <a:cxnLst/>
              <a:rect l="l" t="t" r="r" b="b"/>
              <a:pathLst>
                <a:path w="1178" h="9724" extrusionOk="0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3560873" y="2423523"/>
              <a:ext cx="332767" cy="134241"/>
            </a:xfrm>
            <a:custGeom>
              <a:avLst/>
              <a:gdLst/>
              <a:ahLst/>
              <a:cxnLst/>
              <a:rect l="l" t="t" r="r" b="b"/>
              <a:pathLst>
                <a:path w="12672" h="5112" extrusionOk="0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6"/>
          <p:cNvGrpSpPr/>
          <p:nvPr/>
        </p:nvGrpSpPr>
        <p:grpSpPr>
          <a:xfrm>
            <a:off x="4273029" y="1509144"/>
            <a:ext cx="540119" cy="492830"/>
            <a:chOff x="1989911" y="2306065"/>
            <a:chExt cx="387099" cy="353207"/>
          </a:xfrm>
        </p:grpSpPr>
        <p:sp>
          <p:nvSpPr>
            <p:cNvPr id="1006" name="Google Shape;1006;p46"/>
            <p:cNvSpPr/>
            <p:nvPr/>
          </p:nvSpPr>
          <p:spPr>
            <a:xfrm>
              <a:off x="2110003" y="2555181"/>
              <a:ext cx="146916" cy="88775"/>
            </a:xfrm>
            <a:custGeom>
              <a:avLst/>
              <a:gdLst/>
              <a:ahLst/>
              <a:cxnLst/>
              <a:rect l="l" t="t" r="r" b="b"/>
              <a:pathLst>
                <a:path w="5592" h="3379" extrusionOk="0">
                  <a:moveTo>
                    <a:pt x="2796" y="1"/>
                  </a:moveTo>
                  <a:lnTo>
                    <a:pt x="576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2865" y="3379"/>
                  </a:lnTo>
                  <a:lnTo>
                    <a:pt x="5591" y="2879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2110003" y="2555181"/>
              <a:ext cx="137615" cy="81681"/>
            </a:xfrm>
            <a:custGeom>
              <a:avLst/>
              <a:gdLst/>
              <a:ahLst/>
              <a:cxnLst/>
              <a:rect l="l" t="t" r="r" b="b"/>
              <a:pathLst>
                <a:path w="5238" h="3109" extrusionOk="0">
                  <a:moveTo>
                    <a:pt x="2796" y="1"/>
                  </a:moveTo>
                  <a:lnTo>
                    <a:pt x="583" y="986"/>
                  </a:lnTo>
                  <a:lnTo>
                    <a:pt x="1" y="2879"/>
                  </a:lnTo>
                  <a:lnTo>
                    <a:pt x="1298" y="3108"/>
                  </a:lnTo>
                  <a:lnTo>
                    <a:pt x="1561" y="1714"/>
                  </a:lnTo>
                  <a:lnTo>
                    <a:pt x="5238" y="1714"/>
                  </a:lnTo>
                  <a:lnTo>
                    <a:pt x="5016" y="986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1989911" y="2306065"/>
              <a:ext cx="387099" cy="275021"/>
            </a:xfrm>
            <a:custGeom>
              <a:avLst/>
              <a:gdLst/>
              <a:ahLst/>
              <a:cxnLst/>
              <a:rect l="l" t="t" r="r" b="b"/>
              <a:pathLst>
                <a:path w="14734" h="10468" extrusionOk="0">
                  <a:moveTo>
                    <a:pt x="1215" y="1"/>
                  </a:moveTo>
                  <a:cubicBezTo>
                    <a:pt x="542" y="1"/>
                    <a:pt x="1" y="549"/>
                    <a:pt x="1" y="1222"/>
                  </a:cubicBezTo>
                  <a:lnTo>
                    <a:pt x="1" y="9247"/>
                  </a:lnTo>
                  <a:cubicBezTo>
                    <a:pt x="1" y="9920"/>
                    <a:pt x="542" y="10468"/>
                    <a:pt x="1215" y="10468"/>
                  </a:cubicBezTo>
                  <a:lnTo>
                    <a:pt x="13513" y="10468"/>
                  </a:lnTo>
                  <a:cubicBezTo>
                    <a:pt x="14185" y="10468"/>
                    <a:pt x="14733" y="9920"/>
                    <a:pt x="14733" y="9247"/>
                  </a:cubicBezTo>
                  <a:lnTo>
                    <a:pt x="14733" y="1222"/>
                  </a:lnTo>
                  <a:cubicBezTo>
                    <a:pt x="14733" y="549"/>
                    <a:pt x="14185" y="1"/>
                    <a:pt x="13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2021438" y="2337723"/>
              <a:ext cx="324045" cy="193628"/>
            </a:xfrm>
            <a:custGeom>
              <a:avLst/>
              <a:gdLst/>
              <a:ahLst/>
              <a:cxnLst/>
              <a:rect l="l" t="t" r="r" b="b"/>
              <a:pathLst>
                <a:path w="12334" h="7370" extrusionOk="0">
                  <a:moveTo>
                    <a:pt x="12320" y="1"/>
                  </a:moveTo>
                  <a:cubicBezTo>
                    <a:pt x="12318" y="1"/>
                    <a:pt x="12315" y="2"/>
                    <a:pt x="12313" y="3"/>
                  </a:cubicBezTo>
                  <a:lnTo>
                    <a:pt x="15" y="3"/>
                  </a:lnTo>
                  <a:cubicBezTo>
                    <a:pt x="8" y="3"/>
                    <a:pt x="1" y="10"/>
                    <a:pt x="1" y="17"/>
                  </a:cubicBezTo>
                  <a:lnTo>
                    <a:pt x="1" y="7369"/>
                  </a:lnTo>
                  <a:lnTo>
                    <a:pt x="12333" y="7369"/>
                  </a:lnTo>
                  <a:lnTo>
                    <a:pt x="12333" y="17"/>
                  </a:lnTo>
                  <a:cubicBezTo>
                    <a:pt x="12333" y="11"/>
                    <a:pt x="12329" y="1"/>
                    <a:pt x="123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2069543" y="2630819"/>
              <a:ext cx="227651" cy="28453"/>
            </a:xfrm>
            <a:custGeom>
              <a:avLst/>
              <a:gdLst/>
              <a:ahLst/>
              <a:cxnLst/>
              <a:rect l="l" t="t" r="r" b="b"/>
              <a:pathLst>
                <a:path w="8665" h="1083" extrusionOk="0">
                  <a:moveTo>
                    <a:pt x="542" y="0"/>
                  </a:moveTo>
                  <a:cubicBezTo>
                    <a:pt x="244" y="0"/>
                    <a:pt x="1" y="243"/>
                    <a:pt x="1" y="541"/>
                  </a:cubicBezTo>
                  <a:cubicBezTo>
                    <a:pt x="1" y="839"/>
                    <a:pt x="244" y="1082"/>
                    <a:pt x="542" y="1082"/>
                  </a:cubicBezTo>
                  <a:lnTo>
                    <a:pt x="8123" y="1082"/>
                  </a:lnTo>
                  <a:cubicBezTo>
                    <a:pt x="8421" y="1082"/>
                    <a:pt x="8664" y="839"/>
                    <a:pt x="8664" y="541"/>
                  </a:cubicBezTo>
                  <a:cubicBezTo>
                    <a:pt x="8664" y="243"/>
                    <a:pt x="8421" y="0"/>
                    <a:pt x="8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2175237" y="2549191"/>
              <a:ext cx="14975" cy="11849"/>
            </a:xfrm>
            <a:custGeom>
              <a:avLst/>
              <a:gdLst/>
              <a:ahLst/>
              <a:cxnLst/>
              <a:rect l="l" t="t" r="r" b="b"/>
              <a:pathLst>
                <a:path w="570" h="451" extrusionOk="0">
                  <a:moveTo>
                    <a:pt x="312" y="0"/>
                  </a:moveTo>
                  <a:cubicBezTo>
                    <a:pt x="266" y="0"/>
                    <a:pt x="218" y="15"/>
                    <a:pt x="174" y="48"/>
                  </a:cubicBezTo>
                  <a:cubicBezTo>
                    <a:pt x="1" y="180"/>
                    <a:pt x="91" y="451"/>
                    <a:pt x="313" y="451"/>
                  </a:cubicBezTo>
                  <a:cubicBezTo>
                    <a:pt x="410" y="451"/>
                    <a:pt x="500" y="381"/>
                    <a:pt x="528" y="284"/>
                  </a:cubicBezTo>
                  <a:cubicBezTo>
                    <a:pt x="570" y="129"/>
                    <a:pt x="448" y="0"/>
                    <a:pt x="3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2327224" y="2337776"/>
              <a:ext cx="18259" cy="193576"/>
            </a:xfrm>
            <a:custGeom>
              <a:avLst/>
              <a:gdLst/>
              <a:ahLst/>
              <a:cxnLst/>
              <a:rect l="l" t="t" r="r" b="b"/>
              <a:pathLst>
                <a:path w="695" h="7368" extrusionOk="0">
                  <a:moveTo>
                    <a:pt x="1" y="1"/>
                  </a:moveTo>
                  <a:cubicBezTo>
                    <a:pt x="1" y="8"/>
                    <a:pt x="1" y="8"/>
                    <a:pt x="1" y="15"/>
                  </a:cubicBezTo>
                  <a:lnTo>
                    <a:pt x="1" y="7367"/>
                  </a:lnTo>
                  <a:lnTo>
                    <a:pt x="694" y="7367"/>
                  </a:lnTo>
                  <a:lnTo>
                    <a:pt x="694" y="15"/>
                  </a:lnTo>
                  <a:cubicBezTo>
                    <a:pt x="694" y="8"/>
                    <a:pt x="694" y="8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2" name="Picture 8" descr="Icon Request: fa-javascript OR fa-js · Issue #11419 ·  FortAwesome/Font-Awesome · GitHub">
            <a:extLst>
              <a:ext uri="{FF2B5EF4-FFF2-40B4-BE49-F238E27FC236}">
                <a16:creationId xmlns:a16="http://schemas.microsoft.com/office/drawing/2014/main" id="{08BED8C4-CE77-4DE0-8B36-C0688490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085" y="3733998"/>
            <a:ext cx="1229114" cy="7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Jquery Flat Icon - Available in SVG, PNG, EPS, AI &amp;amp; Icon fonts">
            <a:extLst>
              <a:ext uri="{FF2B5EF4-FFF2-40B4-BE49-F238E27FC236}">
                <a16:creationId xmlns:a16="http://schemas.microsoft.com/office/drawing/2014/main" id="{7421E77F-CC09-474A-9F20-435A3CB5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43" y="4468640"/>
            <a:ext cx="588276" cy="58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icrosoft SQL Server – ויקיפדיה">
            <a:extLst>
              <a:ext uri="{FF2B5EF4-FFF2-40B4-BE49-F238E27FC236}">
                <a16:creationId xmlns:a16="http://schemas.microsoft.com/office/drawing/2014/main" id="{C40247F2-90AF-42BC-ABA0-B12FF7CD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569" y="3029909"/>
            <a:ext cx="884210" cy="72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F05F5A12-62C3-42A1-A3FE-44E094626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38" y="3061617"/>
            <a:ext cx="1392513" cy="13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Firebase – Agile nearshore software development company">
            <a:extLst>
              <a:ext uri="{FF2B5EF4-FFF2-40B4-BE49-F238E27FC236}">
                <a16:creationId xmlns:a16="http://schemas.microsoft.com/office/drawing/2014/main" id="{E7008653-94AE-45AA-ADA8-F383CD1C2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28" y="3962239"/>
            <a:ext cx="890504" cy="91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8B9AD5AC-ADF9-4350-802E-8CE52376CC71}"/>
              </a:ext>
            </a:extLst>
          </p:cNvPr>
          <p:cNvCxnSpPr/>
          <p:nvPr/>
        </p:nvCxnSpPr>
        <p:spPr>
          <a:xfrm>
            <a:off x="3336131" y="2360634"/>
            <a:ext cx="0" cy="2667704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מחבר ישר 53">
            <a:extLst>
              <a:ext uri="{FF2B5EF4-FFF2-40B4-BE49-F238E27FC236}">
                <a16:creationId xmlns:a16="http://schemas.microsoft.com/office/drawing/2014/main" id="{40F3FD23-1CEC-4524-8DBD-3FC5CFEE3CD5}"/>
              </a:ext>
            </a:extLst>
          </p:cNvPr>
          <p:cNvCxnSpPr/>
          <p:nvPr/>
        </p:nvCxnSpPr>
        <p:spPr>
          <a:xfrm>
            <a:off x="5760257" y="2367778"/>
            <a:ext cx="0" cy="2667704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C6B98CB6-0DC1-4935-9D99-3CF702B6BCD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6F77B147-6EBD-4829-ACD5-CBC771C6F3C2}"/>
              </a:ext>
            </a:extLst>
          </p:cNvPr>
          <p:cNvGrpSpPr/>
          <p:nvPr/>
        </p:nvGrpSpPr>
        <p:grpSpPr>
          <a:xfrm>
            <a:off x="946880" y="2904034"/>
            <a:ext cx="2360261" cy="909817"/>
            <a:chOff x="393250" y="2740639"/>
            <a:chExt cx="2680037" cy="957230"/>
          </a:xfrm>
        </p:grpSpPr>
        <p:pic>
          <p:nvPicPr>
            <p:cNvPr id="1028" name="Picture 4" descr="מיקסין תוכנה">
              <a:extLst>
                <a:ext uri="{FF2B5EF4-FFF2-40B4-BE49-F238E27FC236}">
                  <a16:creationId xmlns:a16="http://schemas.microsoft.com/office/drawing/2014/main" id="{551DA4F9-EB70-49B2-A216-CCBFAB422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0622" y="2740639"/>
              <a:ext cx="688490" cy="68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Google Shape;970;p46">
              <a:extLst>
                <a:ext uri="{FF2B5EF4-FFF2-40B4-BE49-F238E27FC236}">
                  <a16:creationId xmlns:a16="http://schemas.microsoft.com/office/drawing/2014/main" id="{029D74DB-45F8-4C70-B838-59127950740E}"/>
                </a:ext>
              </a:extLst>
            </p:cNvPr>
            <p:cNvSpPr txBox="1">
              <a:spLocks/>
            </p:cNvSpPr>
            <p:nvPr/>
          </p:nvSpPr>
          <p:spPr>
            <a:xfrm>
              <a:off x="393250" y="3148965"/>
              <a:ext cx="2680037" cy="548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2200"/>
                <a:buFont typeface="Advent Pro"/>
                <a:buNone/>
                <a:defRPr sz="2200" b="1" i="0" u="none" strike="noStrike" cap="none">
                  <a:solidFill>
                    <a:schemeClr val="accent6"/>
                  </a:solidFill>
                  <a:latin typeface="Advent Pro"/>
                  <a:ea typeface="Advent Pro"/>
                  <a:cs typeface="Advent Pro"/>
                  <a:sym typeface="Advent Pro"/>
                </a:defRPr>
              </a:lvl9pPr>
            </a:lstStyle>
            <a:p>
              <a:r>
                <a:rPr lang="en-US" sz="1400" dirty="0">
                  <a:solidFill>
                    <a:srgbClr val="00DBFF"/>
                  </a:solidFill>
                  <a:latin typeface="Roboto"/>
                  <a:ea typeface="Roboto"/>
                  <a:sym typeface="Roboto"/>
                </a:rPr>
                <a:t>React &amp; React Native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519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7598F50-8543-4DA9-BB2A-A0052B46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926;p42">
            <a:extLst>
              <a:ext uri="{FF2B5EF4-FFF2-40B4-BE49-F238E27FC236}">
                <a16:creationId xmlns:a16="http://schemas.microsoft.com/office/drawing/2014/main" id="{5BA59790-0DB3-4E47-BC21-15E7F2DC49B7}"/>
              </a:ext>
            </a:extLst>
          </p:cNvPr>
          <p:cNvSpPr txBox="1">
            <a:spLocks/>
          </p:cNvSpPr>
          <p:nvPr/>
        </p:nvSpPr>
        <p:spPr>
          <a:xfrm>
            <a:off x="1051654" y="2117346"/>
            <a:ext cx="1685925" cy="106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981</a:t>
            </a:r>
          </a:p>
        </p:txBody>
      </p:sp>
      <p:sp>
        <p:nvSpPr>
          <p:cNvPr id="5" name="Google Shape;279;p30">
            <a:extLst>
              <a:ext uri="{FF2B5EF4-FFF2-40B4-BE49-F238E27FC236}">
                <a16:creationId xmlns:a16="http://schemas.microsoft.com/office/drawing/2014/main" id="{0FD59992-0343-4A7F-9080-CFEA07673392}"/>
              </a:ext>
            </a:extLst>
          </p:cNvPr>
          <p:cNvSpPr txBox="1">
            <a:spLocks/>
          </p:cNvSpPr>
          <p:nvPr/>
        </p:nvSpPr>
        <p:spPr>
          <a:xfrm>
            <a:off x="474526" y="1496610"/>
            <a:ext cx="2646234" cy="62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Cheffo Interface</a:t>
            </a:r>
          </a:p>
        </p:txBody>
      </p:sp>
      <p:sp>
        <p:nvSpPr>
          <p:cNvPr id="8" name="Google Shape;926;p42">
            <a:extLst>
              <a:ext uri="{FF2B5EF4-FFF2-40B4-BE49-F238E27FC236}">
                <a16:creationId xmlns:a16="http://schemas.microsoft.com/office/drawing/2014/main" id="{C4537AEE-01D2-4B7A-9797-B8E4E76809B4}"/>
              </a:ext>
            </a:extLst>
          </p:cNvPr>
          <p:cNvSpPr txBox="1">
            <a:spLocks/>
          </p:cNvSpPr>
          <p:nvPr/>
        </p:nvSpPr>
        <p:spPr>
          <a:xfrm>
            <a:off x="3503941" y="2117347"/>
            <a:ext cx="2166080" cy="106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" sz="7200" dirty="0"/>
              <a:t>3867</a:t>
            </a:r>
            <a:endParaRPr lang="en" sz="8000" dirty="0"/>
          </a:p>
        </p:txBody>
      </p:sp>
      <p:sp>
        <p:nvSpPr>
          <p:cNvPr id="9" name="Google Shape;279;p30">
            <a:extLst>
              <a:ext uri="{FF2B5EF4-FFF2-40B4-BE49-F238E27FC236}">
                <a16:creationId xmlns:a16="http://schemas.microsoft.com/office/drawing/2014/main" id="{A28785EA-52A2-4115-AC3A-04BE64C027B8}"/>
              </a:ext>
            </a:extLst>
          </p:cNvPr>
          <p:cNvSpPr txBox="1">
            <a:spLocks/>
          </p:cNvSpPr>
          <p:nvPr/>
        </p:nvSpPr>
        <p:spPr>
          <a:xfrm>
            <a:off x="3314707" y="1502206"/>
            <a:ext cx="2302653" cy="62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Cheffo App</a:t>
            </a:r>
          </a:p>
        </p:txBody>
      </p:sp>
      <p:sp>
        <p:nvSpPr>
          <p:cNvPr id="11" name="Google Shape;926;p42">
            <a:extLst>
              <a:ext uri="{FF2B5EF4-FFF2-40B4-BE49-F238E27FC236}">
                <a16:creationId xmlns:a16="http://schemas.microsoft.com/office/drawing/2014/main" id="{70924703-95B4-4BDA-8603-466BF2CD2220}"/>
              </a:ext>
            </a:extLst>
          </p:cNvPr>
          <p:cNvSpPr txBox="1">
            <a:spLocks/>
          </p:cNvSpPr>
          <p:nvPr/>
        </p:nvSpPr>
        <p:spPr>
          <a:xfrm>
            <a:off x="6382492" y="2117346"/>
            <a:ext cx="2155129" cy="1065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" sz="7200" dirty="0"/>
              <a:t>1915</a:t>
            </a:r>
          </a:p>
        </p:txBody>
      </p:sp>
      <p:sp>
        <p:nvSpPr>
          <p:cNvPr id="12" name="Google Shape;279;p30">
            <a:extLst>
              <a:ext uri="{FF2B5EF4-FFF2-40B4-BE49-F238E27FC236}">
                <a16:creationId xmlns:a16="http://schemas.microsoft.com/office/drawing/2014/main" id="{2219D0D5-2C07-44D8-A374-5222A8289715}"/>
              </a:ext>
            </a:extLst>
          </p:cNvPr>
          <p:cNvSpPr txBox="1">
            <a:spLocks/>
          </p:cNvSpPr>
          <p:nvPr/>
        </p:nvSpPr>
        <p:spPr>
          <a:xfrm>
            <a:off x="6157909" y="1496610"/>
            <a:ext cx="2379712" cy="62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algn="r"/>
            <a:r>
              <a:rPr lang="en-US" sz="2800" dirty="0">
                <a:solidFill>
                  <a:schemeClr val="tx2">
                    <a:lumMod val="50000"/>
                  </a:schemeClr>
                </a:solidFill>
              </a:rPr>
              <a:t>Cheffo Server</a:t>
            </a:r>
          </a:p>
        </p:txBody>
      </p:sp>
      <p:sp>
        <p:nvSpPr>
          <p:cNvPr id="13" name="Google Shape;279;p30">
            <a:extLst>
              <a:ext uri="{FF2B5EF4-FFF2-40B4-BE49-F238E27FC236}">
                <a16:creationId xmlns:a16="http://schemas.microsoft.com/office/drawing/2014/main" id="{15829B14-6457-46CF-98F1-1BA1FC6901CB}"/>
              </a:ext>
            </a:extLst>
          </p:cNvPr>
          <p:cNvSpPr txBox="1">
            <a:spLocks/>
          </p:cNvSpPr>
          <p:nvPr/>
        </p:nvSpPr>
        <p:spPr>
          <a:xfrm>
            <a:off x="2892962" y="3536154"/>
            <a:ext cx="310072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sz="30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dvent Pro"/>
              <a:buNone/>
              <a:defRPr sz="2400" b="1" i="0" u="none" strike="noStrike" cap="none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Lines of code</a:t>
            </a:r>
          </a:p>
        </p:txBody>
      </p:sp>
    </p:spTree>
    <p:extLst>
      <p:ext uri="{BB962C8B-B14F-4D97-AF65-F5344CB8AC3E}">
        <p14:creationId xmlns:p14="http://schemas.microsoft.com/office/powerpoint/2010/main" val="288480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 rot="10800000" flipH="1">
            <a:off x="-905570" y="1593628"/>
            <a:ext cx="5893767" cy="4581960"/>
          </a:xfrm>
          <a:custGeom>
            <a:avLst/>
            <a:gdLst/>
            <a:ahLst/>
            <a:cxnLst/>
            <a:rect l="l" t="t" r="r" b="b"/>
            <a:pathLst>
              <a:path w="186822" h="157985" extrusionOk="0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Network</a:t>
            </a:r>
            <a:endParaRPr sz="3200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body" idx="1"/>
          </p:nvPr>
        </p:nvSpPr>
        <p:spPr>
          <a:xfrm>
            <a:off x="5044174" y="1400401"/>
            <a:ext cx="3346382" cy="3457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-US" dirty="0"/>
              <a:t>Aside from food ordering, Cheffo includes social network:</a:t>
            </a:r>
          </a:p>
          <a:p>
            <a:pPr marL="0" lvl="0" indent="0" algn="l" rtl="0">
              <a:buNone/>
            </a:pPr>
            <a:endParaRPr lang="en-US" dirty="0"/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Follow/Unfollow users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Friends suggestion system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Weighted chef rating that changes according to your friend’s reviews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Feed that shows your friend’s reviews</a:t>
            </a:r>
          </a:p>
        </p:txBody>
      </p:sp>
      <p:grpSp>
        <p:nvGrpSpPr>
          <p:cNvPr id="281" name="Google Shape;281;p30"/>
          <p:cNvGrpSpPr/>
          <p:nvPr/>
        </p:nvGrpSpPr>
        <p:grpSpPr>
          <a:xfrm>
            <a:off x="886600" y="1400288"/>
            <a:ext cx="3137921" cy="3359131"/>
            <a:chOff x="886600" y="1400288"/>
            <a:chExt cx="3137921" cy="3359131"/>
          </a:xfrm>
        </p:grpSpPr>
        <p:grpSp>
          <p:nvGrpSpPr>
            <p:cNvPr id="282" name="Google Shape;282;p30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283" name="Google Shape;283;p30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284" name="Google Shape;284;p30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11" h="24307" extrusionOk="0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30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02" h="19565" extrusionOk="0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1" h="9605" extrusionOk="0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86" h="27480" extrusionOk="0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8" name="Google Shape;288;p30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289" name="Google Shape;289;p30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5" h="34055" extrusionOk="0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30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4" h="27102" extrusionOk="0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30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5" h="23660" extrusionOk="0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30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19" h="37231" extrusionOk="0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30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294" name="Google Shape;294;p30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50357" extrusionOk="0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avLst/>
                <a:gdLst/>
                <a:ahLst/>
                <a:cxnLst/>
                <a:rect l="l" t="t" r="r" b="b"/>
                <a:pathLst>
                  <a:path w="137161" h="34023" extrusionOk="0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39566" extrusionOk="0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avLst/>
                <a:gdLst/>
                <a:ahLst/>
                <a:cxnLst/>
                <a:rect l="l" t="t" r="r" b="b"/>
                <a:pathLst>
                  <a:path w="107737" h="38940" extrusionOk="0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avLst/>
                <a:gdLst/>
                <a:ahLst/>
                <a:cxnLst/>
                <a:rect l="l" t="t" r="r" b="b"/>
                <a:pathLst>
                  <a:path w="108576" h="7262" extrusionOk="0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rgbClr val="A3A0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0" h="47243" extrusionOk="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avLst/>
                <a:gdLst/>
                <a:ahLst/>
                <a:cxnLst/>
                <a:rect l="l" t="t" r="r" b="b"/>
                <a:pathLst>
                  <a:path w="20141" h="47243" extrusionOk="0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avLst/>
                <a:gdLst/>
                <a:ahLst/>
                <a:cxnLst/>
                <a:rect l="l" t="t" r="r" b="b"/>
                <a:pathLst>
                  <a:path w="15192" h="11690" extrusionOk="0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avLst/>
                <a:gdLst/>
                <a:ahLst/>
                <a:cxnLst/>
                <a:rect l="l" t="t" r="r" b="b"/>
                <a:pathLst>
                  <a:path w="15191" h="9221" extrusionOk="0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avLst/>
                <a:gdLst/>
                <a:ahLst/>
                <a:cxnLst/>
                <a:rect l="l" t="t" r="r" b="b"/>
                <a:pathLst>
                  <a:path w="14721" h="7458" extrusionOk="0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avLst/>
                <a:gdLst/>
                <a:ahLst/>
                <a:cxnLst/>
                <a:rect l="l" t="t" r="r" b="b"/>
                <a:pathLst>
                  <a:path w="18" h="176" extrusionOk="0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avLst/>
                <a:gdLst/>
                <a:ahLst/>
                <a:cxnLst/>
                <a:rect l="l" t="t" r="r" b="b"/>
                <a:pathLst>
                  <a:path w="13718" h="13858" extrusionOk="0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avLst/>
                <a:gdLst/>
                <a:ahLst/>
                <a:cxnLst/>
                <a:rect l="l" t="t" r="r" b="b"/>
                <a:pathLst>
                  <a:path w="13717" h="11537" extrusionOk="0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avLst/>
                <a:gdLst/>
                <a:ahLst/>
                <a:cxnLst/>
                <a:rect l="l" t="t" r="r" b="b"/>
                <a:pathLst>
                  <a:path w="12711" h="9876" extrusionOk="0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avLst/>
                <a:gdLst/>
                <a:ahLst/>
                <a:cxnLst/>
                <a:rect l="l" t="t" r="r" b="b"/>
                <a:pathLst>
                  <a:path w="8328" h="13329" extrusionOk="0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6252" extrusionOk="0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avLst/>
                <a:gdLst/>
                <a:ahLst/>
                <a:cxnLst/>
                <a:rect l="l" t="t" r="r" b="b"/>
                <a:pathLst>
                  <a:path w="34367" h="38639" extrusionOk="0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avLst/>
                <a:gdLst/>
                <a:ahLst/>
                <a:cxnLst/>
                <a:rect l="l" t="t" r="r" b="b"/>
                <a:pathLst>
                  <a:path w="36503" h="37851" extrusionOk="0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avLst/>
                <a:gdLst/>
                <a:ahLst/>
                <a:cxnLst/>
                <a:rect l="l" t="t" r="r" b="b"/>
                <a:pathLst>
                  <a:path w="23461" h="24294" extrusionOk="0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avLst/>
                <a:gdLst/>
                <a:ahLst/>
                <a:cxnLst/>
                <a:rect l="l" t="t" r="r" b="b"/>
                <a:pathLst>
                  <a:path w="11898" h="21639" extrusionOk="0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avLst/>
                <a:gdLst/>
                <a:ahLst/>
                <a:cxnLst/>
                <a:rect l="l" t="t" r="r" b="b"/>
                <a:pathLst>
                  <a:path w="28884" h="37033" extrusionOk="0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avLst/>
                <a:gdLst/>
                <a:ahLst/>
                <a:cxnLst/>
                <a:rect l="l" t="t" r="r" b="b"/>
                <a:pathLst>
                  <a:path w="5174" h="7464" extrusionOk="0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avLst/>
                <a:gdLst/>
                <a:ahLst/>
                <a:cxnLst/>
                <a:rect l="l" t="t" r="r" b="b"/>
                <a:pathLst>
                  <a:path w="12946" h="18452" extrusionOk="0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17455" extrusionOk="0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avLst/>
                <a:gdLst/>
                <a:ahLst/>
                <a:cxnLst/>
                <a:rect l="l" t="t" r="r" b="b"/>
                <a:pathLst>
                  <a:path w="14783" h="11587" extrusionOk="0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avLst/>
                <a:gdLst/>
                <a:ahLst/>
                <a:cxnLst/>
                <a:rect l="l" t="t" r="r" b="b"/>
                <a:pathLst>
                  <a:path w="9914" h="7157" extrusionOk="0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avLst/>
                <a:gdLst/>
                <a:ahLst/>
                <a:cxnLst/>
                <a:rect l="l" t="t" r="r" b="b"/>
                <a:pathLst>
                  <a:path w="9978" h="6990" extrusionOk="0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1640666" y="3370034"/>
                <a:ext cx="647799" cy="376185"/>
              </a:xfrm>
              <a:custGeom>
                <a:avLst/>
                <a:gdLst/>
                <a:ahLst/>
                <a:cxnLst/>
                <a:rect l="l" t="t" r="r" b="b"/>
                <a:pathLst>
                  <a:path w="29190" h="16951" extrusionOk="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avLst/>
                <a:gdLst/>
                <a:ahLst/>
                <a:cxnLst/>
                <a:rect l="l" t="t" r="r" b="b"/>
                <a:pathLst>
                  <a:path w="5054" h="4607" extrusionOk="0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5229" extrusionOk="0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avLst/>
                <a:gdLst/>
                <a:ahLst/>
                <a:cxnLst/>
                <a:rect l="l" t="t" r="r" b="b"/>
                <a:pathLst>
                  <a:path w="17025" h="10096" extrusionOk="0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avLst/>
                <a:gdLst/>
                <a:ahLst/>
                <a:cxnLst/>
                <a:rect l="l" t="t" r="r" b="b"/>
                <a:pathLst>
                  <a:path w="16728" h="5747" extrusionOk="0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avLst/>
                <a:gdLst/>
                <a:ahLst/>
                <a:cxnLst/>
                <a:rect l="l" t="t" r="r" b="b"/>
                <a:pathLst>
                  <a:path w="29027" h="40218" extrusionOk="0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21" extrusionOk="0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avLst/>
                <a:gdLst/>
                <a:ahLst/>
                <a:cxnLst/>
                <a:rect l="l" t="t" r="r" b="b"/>
                <a:pathLst>
                  <a:path w="55610" h="41031" extrusionOk="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7512" extrusionOk="0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avLst/>
                <a:gdLst/>
                <a:ahLst/>
                <a:cxnLst/>
                <a:rect l="l" t="t" r="r" b="b"/>
                <a:pathLst>
                  <a:path w="17775" h="2949" extrusionOk="0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avLst/>
                <a:gdLst/>
                <a:ahLst/>
                <a:cxnLst/>
                <a:rect l="l" t="t" r="r" b="b"/>
                <a:pathLst>
                  <a:path w="11273" h="16692" extrusionOk="0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avLst/>
                <a:gdLst/>
                <a:ahLst/>
                <a:cxnLst/>
                <a:rect l="l" t="t" r="r" b="b"/>
                <a:pathLst>
                  <a:path w="14727" h="21442" extrusionOk="0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avLst/>
                <a:gdLst/>
                <a:ahLst/>
                <a:cxnLst/>
                <a:rect l="l" t="t" r="r" b="b"/>
                <a:pathLst>
                  <a:path w="22526" h="23887" extrusionOk="0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avLst/>
                <a:gdLst/>
                <a:ahLst/>
                <a:cxnLst/>
                <a:rect l="l" t="t" r="r" b="b"/>
                <a:pathLst>
                  <a:path w="18868" h="23211" extrusionOk="0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124" extrusionOk="0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avLst/>
                <a:gdLst/>
                <a:ahLst/>
                <a:cxnLst/>
                <a:rect l="l" t="t" r="r" b="b"/>
                <a:pathLst>
                  <a:path w="30127" h="6699" extrusionOk="0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avLst/>
                <a:gdLst/>
                <a:ahLst/>
                <a:cxnLst/>
                <a:rect l="l" t="t" r="r" b="b"/>
                <a:pathLst>
                  <a:path w="17125" h="9790" extrusionOk="0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avLst/>
                <a:gdLst/>
                <a:ahLst/>
                <a:cxnLst/>
                <a:rect l="l" t="t" r="r" b="b"/>
                <a:pathLst>
                  <a:path w="26216" h="19144" extrusionOk="0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avLst/>
                <a:gdLst/>
                <a:ahLst/>
                <a:cxnLst/>
                <a:rect l="l" t="t" r="r" b="b"/>
                <a:pathLst>
                  <a:path w="12833" h="20901" extrusionOk="0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6477" extrusionOk="0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avLst/>
                <a:gdLst/>
                <a:ahLst/>
                <a:cxnLst/>
                <a:rect l="l" t="t" r="r" b="b"/>
                <a:pathLst>
                  <a:path w="37275" h="41232" extrusionOk="0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avLst/>
                <a:gdLst/>
                <a:ahLst/>
                <a:cxnLst/>
                <a:rect l="l" t="t" r="r" b="b"/>
                <a:pathLst>
                  <a:path w="26740" h="21348" extrusionOk="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0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20902" extrusionOk="0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8604" extrusionOk="0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9" name="תמונה 68">
            <a:extLst>
              <a:ext uri="{FF2B5EF4-FFF2-40B4-BE49-F238E27FC236}">
                <a16:creationId xmlns:a16="http://schemas.microsoft.com/office/drawing/2014/main" id="{13A602FE-0747-41B5-8DB3-44514B73AB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/>
              <a:t>Algorithmics</a:t>
            </a:r>
            <a:endParaRPr sz="3200" dirty="0"/>
          </a:p>
        </p:txBody>
      </p:sp>
      <p:grpSp>
        <p:nvGrpSpPr>
          <p:cNvPr id="69" name="Google Shape;710;p38">
            <a:extLst>
              <a:ext uri="{FF2B5EF4-FFF2-40B4-BE49-F238E27FC236}">
                <a16:creationId xmlns:a16="http://schemas.microsoft.com/office/drawing/2014/main" id="{4ECF50D8-1480-4C0F-8B10-A3819EE1E270}"/>
              </a:ext>
            </a:extLst>
          </p:cNvPr>
          <p:cNvGrpSpPr/>
          <p:nvPr/>
        </p:nvGrpSpPr>
        <p:grpSpPr>
          <a:xfrm>
            <a:off x="532522" y="1335149"/>
            <a:ext cx="2378258" cy="2959957"/>
            <a:chOff x="3382878" y="1614602"/>
            <a:chExt cx="2378258" cy="2959957"/>
          </a:xfrm>
        </p:grpSpPr>
        <p:grpSp>
          <p:nvGrpSpPr>
            <p:cNvPr id="70" name="Google Shape;711;p38">
              <a:extLst>
                <a:ext uri="{FF2B5EF4-FFF2-40B4-BE49-F238E27FC236}">
                  <a16:creationId xmlns:a16="http://schemas.microsoft.com/office/drawing/2014/main" id="{15316902-7A13-491B-A0F5-68BE93009E8F}"/>
                </a:ext>
              </a:extLst>
            </p:cNvPr>
            <p:cNvGrpSpPr/>
            <p:nvPr/>
          </p:nvGrpSpPr>
          <p:grpSpPr>
            <a:xfrm>
              <a:off x="3721712" y="1614602"/>
              <a:ext cx="1524959" cy="2959957"/>
              <a:chOff x="3721712" y="1614602"/>
              <a:chExt cx="1524959" cy="2959957"/>
            </a:xfrm>
          </p:grpSpPr>
          <p:sp>
            <p:nvSpPr>
              <p:cNvPr id="108" name="Google Shape;712;p38">
                <a:extLst>
                  <a:ext uri="{FF2B5EF4-FFF2-40B4-BE49-F238E27FC236}">
                    <a16:creationId xmlns:a16="http://schemas.microsoft.com/office/drawing/2014/main" id="{A24B38AE-EDBB-4AE3-ABBD-190D6A3F67DE}"/>
                  </a:ext>
                </a:extLst>
              </p:cNvPr>
              <p:cNvSpPr/>
              <p:nvPr/>
            </p:nvSpPr>
            <p:spPr>
              <a:xfrm>
                <a:off x="3759774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20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20" y="206678"/>
                    </a:cubicBezTo>
                    <a:lnTo>
                      <a:pt x="98180" y="206678"/>
                    </a:lnTo>
                    <a:cubicBezTo>
                      <a:pt x="102057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7" y="1"/>
                      <a:pt x="981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713;p38">
                <a:extLst>
                  <a:ext uri="{FF2B5EF4-FFF2-40B4-BE49-F238E27FC236}">
                    <a16:creationId xmlns:a16="http://schemas.microsoft.com/office/drawing/2014/main" id="{B0D4AAFA-F88A-4BC1-8B69-06FEE35C9109}"/>
                  </a:ext>
                </a:extLst>
              </p:cNvPr>
              <p:cNvSpPr/>
              <p:nvPr/>
            </p:nvSpPr>
            <p:spPr>
              <a:xfrm>
                <a:off x="3721712" y="1758041"/>
                <a:ext cx="1433586" cy="2816518"/>
              </a:xfrm>
              <a:custGeom>
                <a:avLst/>
                <a:gdLst/>
                <a:ahLst/>
                <a:cxnLst/>
                <a:rect l="l" t="t" r="r" b="b"/>
                <a:pathLst>
                  <a:path w="105198" h="206679" extrusionOk="0">
                    <a:moveTo>
                      <a:pt x="7019" y="1"/>
                    </a:moveTo>
                    <a:cubicBezTo>
                      <a:pt x="3141" y="1"/>
                      <a:pt x="1" y="3141"/>
                      <a:pt x="1" y="7019"/>
                    </a:cubicBezTo>
                    <a:lnTo>
                      <a:pt x="1" y="199665"/>
                    </a:lnTo>
                    <a:cubicBezTo>
                      <a:pt x="1" y="203537"/>
                      <a:pt x="3141" y="206678"/>
                      <a:pt x="7019" y="206678"/>
                    </a:cubicBezTo>
                    <a:lnTo>
                      <a:pt x="98178" y="206678"/>
                    </a:lnTo>
                    <a:cubicBezTo>
                      <a:pt x="102056" y="206678"/>
                      <a:pt x="105198" y="203537"/>
                      <a:pt x="105198" y="199665"/>
                    </a:cubicBezTo>
                    <a:lnTo>
                      <a:pt x="105198" y="7019"/>
                    </a:lnTo>
                    <a:cubicBezTo>
                      <a:pt x="105198" y="3141"/>
                      <a:pt x="102056" y="1"/>
                      <a:pt x="981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714;p38">
                <a:extLst>
                  <a:ext uri="{FF2B5EF4-FFF2-40B4-BE49-F238E27FC236}">
                    <a16:creationId xmlns:a16="http://schemas.microsoft.com/office/drawing/2014/main" id="{1642ED8C-E240-4718-B7BB-FF50D81F6553}"/>
                  </a:ext>
                </a:extLst>
              </p:cNvPr>
              <p:cNvSpPr/>
              <p:nvPr/>
            </p:nvSpPr>
            <p:spPr>
              <a:xfrm>
                <a:off x="3775691" y="1888224"/>
                <a:ext cx="1325629" cy="2580585"/>
              </a:xfrm>
              <a:custGeom>
                <a:avLst/>
                <a:gdLst/>
                <a:ahLst/>
                <a:cxnLst/>
                <a:rect l="l" t="t" r="r" b="b"/>
                <a:pathLst>
                  <a:path w="97276" h="189366" extrusionOk="0">
                    <a:moveTo>
                      <a:pt x="14718" y="0"/>
                    </a:moveTo>
                    <a:cubicBezTo>
                      <a:pt x="14714" y="0"/>
                      <a:pt x="14710" y="0"/>
                      <a:pt x="14706" y="0"/>
                    </a:cubicBezTo>
                    <a:lnTo>
                      <a:pt x="4384" y="0"/>
                    </a:lnTo>
                    <a:cubicBezTo>
                      <a:pt x="1964" y="0"/>
                      <a:pt x="1" y="1965"/>
                      <a:pt x="1" y="4399"/>
                    </a:cubicBezTo>
                    <a:lnTo>
                      <a:pt x="1" y="184967"/>
                    </a:lnTo>
                    <a:cubicBezTo>
                      <a:pt x="1" y="187402"/>
                      <a:pt x="1964" y="189366"/>
                      <a:pt x="4384" y="189366"/>
                    </a:cubicBezTo>
                    <a:lnTo>
                      <a:pt x="92892" y="189366"/>
                    </a:lnTo>
                    <a:cubicBezTo>
                      <a:pt x="93536" y="189366"/>
                      <a:pt x="94165" y="189224"/>
                      <a:pt x="94715" y="188958"/>
                    </a:cubicBezTo>
                    <a:cubicBezTo>
                      <a:pt x="96224" y="188283"/>
                      <a:pt x="97276" y="186743"/>
                      <a:pt x="97276" y="184967"/>
                    </a:cubicBezTo>
                    <a:lnTo>
                      <a:pt x="97276" y="4399"/>
                    </a:lnTo>
                    <a:cubicBezTo>
                      <a:pt x="97276" y="1965"/>
                      <a:pt x="95311" y="0"/>
                      <a:pt x="92892" y="0"/>
                    </a:cubicBezTo>
                    <a:lnTo>
                      <a:pt x="82570" y="0"/>
                    </a:lnTo>
                    <a:cubicBezTo>
                      <a:pt x="80543" y="0"/>
                      <a:pt x="78768" y="1399"/>
                      <a:pt x="78296" y="3379"/>
                    </a:cubicBezTo>
                    <a:cubicBezTo>
                      <a:pt x="77823" y="5359"/>
                      <a:pt x="76064" y="6741"/>
                      <a:pt x="74023" y="6741"/>
                    </a:cubicBezTo>
                    <a:lnTo>
                      <a:pt x="23255" y="6741"/>
                    </a:lnTo>
                    <a:cubicBezTo>
                      <a:pt x="21211" y="6741"/>
                      <a:pt x="19451" y="5359"/>
                      <a:pt x="18981" y="3379"/>
                    </a:cubicBezTo>
                    <a:cubicBezTo>
                      <a:pt x="18751" y="2415"/>
                      <a:pt x="18203" y="1557"/>
                      <a:pt x="17425" y="943"/>
                    </a:cubicBezTo>
                    <a:cubicBezTo>
                      <a:pt x="16655" y="332"/>
                      <a:pt x="15701" y="0"/>
                      <a:pt x="14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715;p38">
                <a:extLst>
                  <a:ext uri="{FF2B5EF4-FFF2-40B4-BE49-F238E27FC236}">
                    <a16:creationId xmlns:a16="http://schemas.microsoft.com/office/drawing/2014/main" id="{9796B442-AB03-44C6-A48A-6D5F6198481F}"/>
                  </a:ext>
                </a:extLst>
              </p:cNvPr>
              <p:cNvSpPr/>
              <p:nvPr/>
            </p:nvSpPr>
            <p:spPr>
              <a:xfrm>
                <a:off x="4548479" y="1841400"/>
                <a:ext cx="55423" cy="53338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3914" extrusionOk="0">
                    <a:moveTo>
                      <a:pt x="2111" y="1"/>
                    </a:moveTo>
                    <a:cubicBezTo>
                      <a:pt x="1319" y="1"/>
                      <a:pt x="605" y="477"/>
                      <a:pt x="303" y="1209"/>
                    </a:cubicBezTo>
                    <a:cubicBezTo>
                      <a:pt x="0" y="1939"/>
                      <a:pt x="167" y="2781"/>
                      <a:pt x="727" y="3340"/>
                    </a:cubicBezTo>
                    <a:cubicBezTo>
                      <a:pt x="1101" y="3715"/>
                      <a:pt x="1601" y="3913"/>
                      <a:pt x="2109" y="3913"/>
                    </a:cubicBezTo>
                    <a:cubicBezTo>
                      <a:pt x="2362" y="3913"/>
                      <a:pt x="2616" y="3864"/>
                      <a:pt x="2858" y="3764"/>
                    </a:cubicBezTo>
                    <a:cubicBezTo>
                      <a:pt x="3589" y="3462"/>
                      <a:pt x="4066" y="2748"/>
                      <a:pt x="4066" y="1958"/>
                    </a:cubicBezTo>
                    <a:cubicBezTo>
                      <a:pt x="4066" y="877"/>
                      <a:pt x="3190" y="1"/>
                      <a:pt x="2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716;p38">
                <a:extLst>
                  <a:ext uri="{FF2B5EF4-FFF2-40B4-BE49-F238E27FC236}">
                    <a16:creationId xmlns:a16="http://schemas.microsoft.com/office/drawing/2014/main" id="{75D4575C-EB53-4349-A2DE-FE30FF38132A}"/>
                  </a:ext>
                </a:extLst>
              </p:cNvPr>
              <p:cNvSpPr/>
              <p:nvPr/>
            </p:nvSpPr>
            <p:spPr>
              <a:xfrm>
                <a:off x="4277810" y="1854728"/>
                <a:ext cx="231531" cy="26683"/>
              </a:xfrm>
              <a:custGeom>
                <a:avLst/>
                <a:gdLst/>
                <a:ahLst/>
                <a:cxnLst/>
                <a:rect l="l" t="t" r="r" b="b"/>
                <a:pathLst>
                  <a:path w="16990" h="1958" extrusionOk="0">
                    <a:moveTo>
                      <a:pt x="978" y="0"/>
                    </a:moveTo>
                    <a:cubicBezTo>
                      <a:pt x="439" y="0"/>
                      <a:pt x="0" y="439"/>
                      <a:pt x="0" y="980"/>
                    </a:cubicBezTo>
                    <a:cubicBezTo>
                      <a:pt x="0" y="1519"/>
                      <a:pt x="439" y="1958"/>
                      <a:pt x="978" y="1958"/>
                    </a:cubicBezTo>
                    <a:lnTo>
                      <a:pt x="16012" y="1958"/>
                    </a:lnTo>
                    <a:cubicBezTo>
                      <a:pt x="16551" y="1958"/>
                      <a:pt x="16990" y="1519"/>
                      <a:pt x="16990" y="980"/>
                    </a:cubicBezTo>
                    <a:cubicBezTo>
                      <a:pt x="16990" y="439"/>
                      <a:pt x="16551" y="0"/>
                      <a:pt x="160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717;p38">
                <a:extLst>
                  <a:ext uri="{FF2B5EF4-FFF2-40B4-BE49-F238E27FC236}">
                    <a16:creationId xmlns:a16="http://schemas.microsoft.com/office/drawing/2014/main" id="{AA861F20-95FA-47DE-AB35-D9B1ECA83B3E}"/>
                  </a:ext>
                </a:extLst>
              </p:cNvPr>
              <p:cNvSpPr/>
              <p:nvPr/>
            </p:nvSpPr>
            <p:spPr>
              <a:xfrm>
                <a:off x="4739729" y="1614602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718;p38">
                <a:extLst>
                  <a:ext uri="{FF2B5EF4-FFF2-40B4-BE49-F238E27FC236}">
                    <a16:creationId xmlns:a16="http://schemas.microsoft.com/office/drawing/2014/main" id="{8E0A80E5-509F-43BA-91CC-DE3E821D8968}"/>
                  </a:ext>
                </a:extLst>
              </p:cNvPr>
              <p:cNvSpPr/>
              <p:nvPr/>
            </p:nvSpPr>
            <p:spPr>
              <a:xfrm>
                <a:off x="3734360" y="3150625"/>
                <a:ext cx="506957" cy="506957"/>
              </a:xfrm>
              <a:custGeom>
                <a:avLst/>
                <a:gdLst/>
                <a:ahLst/>
                <a:cxnLst/>
                <a:rect l="l" t="t" r="r" b="b"/>
                <a:pathLst>
                  <a:path w="37201" h="37201" extrusionOk="0">
                    <a:moveTo>
                      <a:pt x="6348" y="0"/>
                    </a:moveTo>
                    <a:cubicBezTo>
                      <a:pt x="2841" y="0"/>
                      <a:pt x="1" y="2843"/>
                      <a:pt x="1" y="6346"/>
                    </a:cubicBezTo>
                    <a:lnTo>
                      <a:pt x="1" y="30853"/>
                    </a:lnTo>
                    <a:cubicBezTo>
                      <a:pt x="1" y="34360"/>
                      <a:pt x="2841" y="37200"/>
                      <a:pt x="6348" y="37200"/>
                    </a:cubicBezTo>
                    <a:lnTo>
                      <a:pt x="30855" y="37200"/>
                    </a:lnTo>
                    <a:cubicBezTo>
                      <a:pt x="34358" y="37200"/>
                      <a:pt x="37200" y="34360"/>
                      <a:pt x="37200" y="30853"/>
                    </a:cubicBezTo>
                    <a:lnTo>
                      <a:pt x="37200" y="6346"/>
                    </a:lnTo>
                    <a:cubicBezTo>
                      <a:pt x="37200" y="2843"/>
                      <a:pt x="34358" y="0"/>
                      <a:pt x="30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719;p38">
                <a:extLst>
                  <a:ext uri="{FF2B5EF4-FFF2-40B4-BE49-F238E27FC236}">
                    <a16:creationId xmlns:a16="http://schemas.microsoft.com/office/drawing/2014/main" id="{280424C9-E054-42C3-A776-9DC193D09D66}"/>
                  </a:ext>
                </a:extLst>
              </p:cNvPr>
              <p:cNvSpPr/>
              <p:nvPr/>
            </p:nvSpPr>
            <p:spPr>
              <a:xfrm>
                <a:off x="4110280" y="2439164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720;p38">
                <a:extLst>
                  <a:ext uri="{FF2B5EF4-FFF2-40B4-BE49-F238E27FC236}">
                    <a16:creationId xmlns:a16="http://schemas.microsoft.com/office/drawing/2014/main" id="{5F25C21F-14C2-4CAA-898B-69288F91D8C0}"/>
                  </a:ext>
                </a:extLst>
              </p:cNvPr>
              <p:cNvSpPr/>
              <p:nvPr/>
            </p:nvSpPr>
            <p:spPr>
              <a:xfrm>
                <a:off x="4509341" y="3726083"/>
                <a:ext cx="506943" cy="506943"/>
              </a:xfrm>
              <a:custGeom>
                <a:avLst/>
                <a:gdLst/>
                <a:ahLst/>
                <a:cxnLst/>
                <a:rect l="l" t="t" r="r" b="b"/>
                <a:pathLst>
                  <a:path w="37200" h="37200" extrusionOk="0">
                    <a:moveTo>
                      <a:pt x="6347" y="0"/>
                    </a:moveTo>
                    <a:cubicBezTo>
                      <a:pt x="2841" y="0"/>
                      <a:pt x="0" y="2843"/>
                      <a:pt x="0" y="6346"/>
                    </a:cubicBezTo>
                    <a:lnTo>
                      <a:pt x="0" y="30854"/>
                    </a:lnTo>
                    <a:cubicBezTo>
                      <a:pt x="0" y="34360"/>
                      <a:pt x="2840" y="37200"/>
                      <a:pt x="6347" y="37200"/>
                    </a:cubicBezTo>
                    <a:lnTo>
                      <a:pt x="30854" y="37200"/>
                    </a:lnTo>
                    <a:cubicBezTo>
                      <a:pt x="34357" y="37200"/>
                      <a:pt x="37200" y="34360"/>
                      <a:pt x="37200" y="30854"/>
                    </a:cubicBezTo>
                    <a:lnTo>
                      <a:pt x="37200" y="6346"/>
                    </a:lnTo>
                    <a:cubicBezTo>
                      <a:pt x="37200" y="2843"/>
                      <a:pt x="34357" y="0"/>
                      <a:pt x="30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" name="Google Shape;721;p38">
                <a:extLst>
                  <a:ext uri="{FF2B5EF4-FFF2-40B4-BE49-F238E27FC236}">
                    <a16:creationId xmlns:a16="http://schemas.microsoft.com/office/drawing/2014/main" id="{58341949-F721-494E-AB67-C328B75BC0CC}"/>
                  </a:ext>
                </a:extLst>
              </p:cNvPr>
              <p:cNvGrpSpPr/>
              <p:nvPr/>
            </p:nvGrpSpPr>
            <p:grpSpPr>
              <a:xfrm>
                <a:off x="4210921" y="2513393"/>
                <a:ext cx="303554" cy="377859"/>
                <a:chOff x="4202847" y="2562502"/>
                <a:chExt cx="492462" cy="613010"/>
              </a:xfrm>
            </p:grpSpPr>
            <p:sp>
              <p:nvSpPr>
                <p:cNvPr id="155" name="Google Shape;722;p38">
                  <a:extLst>
                    <a:ext uri="{FF2B5EF4-FFF2-40B4-BE49-F238E27FC236}">
                      <a16:creationId xmlns:a16="http://schemas.microsoft.com/office/drawing/2014/main" id="{4D9AA790-D36A-4569-BD90-5A0233B90A61}"/>
                    </a:ext>
                  </a:extLst>
                </p:cNvPr>
                <p:cNvSpPr/>
                <p:nvPr/>
              </p:nvSpPr>
              <p:spPr>
                <a:xfrm>
                  <a:off x="4430352" y="2562502"/>
                  <a:ext cx="36402" cy="47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3" h="22412" extrusionOk="0">
                      <a:moveTo>
                        <a:pt x="1711" y="1"/>
                      </a:moveTo>
                      <a:lnTo>
                        <a:pt x="1" y="2"/>
                      </a:lnTo>
                      <a:lnTo>
                        <a:pt x="22" y="22411"/>
                      </a:lnTo>
                      <a:lnTo>
                        <a:pt x="1733" y="224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723;p38">
                  <a:extLst>
                    <a:ext uri="{FF2B5EF4-FFF2-40B4-BE49-F238E27FC236}">
                      <a16:creationId xmlns:a16="http://schemas.microsoft.com/office/drawing/2014/main" id="{2F288A1B-1330-43B1-AB4A-D5816D5023CC}"/>
                    </a:ext>
                  </a:extLst>
                </p:cNvPr>
                <p:cNvSpPr/>
                <p:nvPr/>
              </p:nvSpPr>
              <p:spPr>
                <a:xfrm>
                  <a:off x="4449193" y="2562502"/>
                  <a:ext cx="17560" cy="4707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22410" extrusionOk="0">
                      <a:moveTo>
                        <a:pt x="1" y="1"/>
                      </a:moveTo>
                      <a:lnTo>
                        <a:pt x="1" y="22410"/>
                      </a:lnTo>
                      <a:lnTo>
                        <a:pt x="836" y="22410"/>
                      </a:lnTo>
                      <a:lnTo>
                        <a:pt x="81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724;p38">
                  <a:extLst>
                    <a:ext uri="{FF2B5EF4-FFF2-40B4-BE49-F238E27FC236}">
                      <a16:creationId xmlns:a16="http://schemas.microsoft.com/office/drawing/2014/main" id="{8A48255B-F28C-4579-BC43-F30EF670B9C6}"/>
                    </a:ext>
                  </a:extLst>
                </p:cNvPr>
                <p:cNvSpPr/>
                <p:nvPr/>
              </p:nvSpPr>
              <p:spPr>
                <a:xfrm>
                  <a:off x="4313228" y="2567901"/>
                  <a:ext cx="151698" cy="46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2" h="22134" extrusionOk="0">
                      <a:moveTo>
                        <a:pt x="1658" y="0"/>
                      </a:moveTo>
                      <a:lnTo>
                        <a:pt x="1" y="425"/>
                      </a:lnTo>
                      <a:lnTo>
                        <a:pt x="5565" y="22134"/>
                      </a:lnTo>
                      <a:lnTo>
                        <a:pt x="7222" y="21709"/>
                      </a:lnTo>
                      <a:lnTo>
                        <a:pt x="1658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725;p38">
                  <a:extLst>
                    <a:ext uri="{FF2B5EF4-FFF2-40B4-BE49-F238E27FC236}">
                      <a16:creationId xmlns:a16="http://schemas.microsoft.com/office/drawing/2014/main" id="{EEEDFD71-DA6B-4EFA-9589-E20DE179CA78}"/>
                    </a:ext>
                  </a:extLst>
                </p:cNvPr>
                <p:cNvSpPr/>
                <p:nvPr/>
              </p:nvSpPr>
              <p:spPr>
                <a:xfrm>
                  <a:off x="4261031" y="2721762"/>
                  <a:ext cx="375485" cy="164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6" h="7809" extrusionOk="0">
                      <a:moveTo>
                        <a:pt x="7195" y="0"/>
                      </a:moveTo>
                      <a:cubicBezTo>
                        <a:pt x="7064" y="0"/>
                        <a:pt x="6931" y="13"/>
                        <a:pt x="6795" y="44"/>
                      </a:cubicBezTo>
                      <a:cubicBezTo>
                        <a:pt x="6201" y="179"/>
                        <a:pt x="5795" y="590"/>
                        <a:pt x="5467" y="919"/>
                      </a:cubicBezTo>
                      <a:cubicBezTo>
                        <a:pt x="5314" y="1075"/>
                        <a:pt x="5138" y="1251"/>
                        <a:pt x="5024" y="1308"/>
                      </a:cubicBezTo>
                      <a:cubicBezTo>
                        <a:pt x="4901" y="1366"/>
                        <a:pt x="4660" y="1393"/>
                        <a:pt x="4427" y="1418"/>
                      </a:cubicBezTo>
                      <a:cubicBezTo>
                        <a:pt x="3970" y="1469"/>
                        <a:pt x="3401" y="1533"/>
                        <a:pt x="2932" y="1906"/>
                      </a:cubicBezTo>
                      <a:cubicBezTo>
                        <a:pt x="2463" y="2280"/>
                        <a:pt x="2274" y="2824"/>
                        <a:pt x="2124" y="3259"/>
                      </a:cubicBezTo>
                      <a:cubicBezTo>
                        <a:pt x="2047" y="3479"/>
                        <a:pt x="1969" y="3708"/>
                        <a:pt x="1886" y="3811"/>
                      </a:cubicBezTo>
                      <a:cubicBezTo>
                        <a:pt x="1802" y="3915"/>
                        <a:pt x="1592" y="4046"/>
                        <a:pt x="1403" y="4163"/>
                      </a:cubicBezTo>
                      <a:cubicBezTo>
                        <a:pt x="1011" y="4407"/>
                        <a:pt x="522" y="4711"/>
                        <a:pt x="260" y="5256"/>
                      </a:cubicBezTo>
                      <a:cubicBezTo>
                        <a:pt x="0" y="5794"/>
                        <a:pt x="66" y="6360"/>
                        <a:pt x="118" y="6815"/>
                      </a:cubicBezTo>
                      <a:cubicBezTo>
                        <a:pt x="145" y="7052"/>
                        <a:pt x="171" y="7294"/>
                        <a:pt x="142" y="7429"/>
                      </a:cubicBezTo>
                      <a:lnTo>
                        <a:pt x="1809" y="7808"/>
                      </a:lnTo>
                      <a:lnTo>
                        <a:pt x="16065" y="7808"/>
                      </a:lnTo>
                      <a:lnTo>
                        <a:pt x="17732" y="7429"/>
                      </a:lnTo>
                      <a:cubicBezTo>
                        <a:pt x="17702" y="7294"/>
                        <a:pt x="17730" y="7052"/>
                        <a:pt x="17757" y="6817"/>
                      </a:cubicBezTo>
                      <a:cubicBezTo>
                        <a:pt x="17810" y="6360"/>
                        <a:pt x="17875" y="5794"/>
                        <a:pt x="17616" y="5256"/>
                      </a:cubicBezTo>
                      <a:lnTo>
                        <a:pt x="17617" y="5256"/>
                      </a:lnTo>
                      <a:cubicBezTo>
                        <a:pt x="17354" y="4711"/>
                        <a:pt x="16865" y="4407"/>
                        <a:pt x="16472" y="4163"/>
                      </a:cubicBezTo>
                      <a:cubicBezTo>
                        <a:pt x="16285" y="4046"/>
                        <a:pt x="16072" y="3914"/>
                        <a:pt x="15990" y="3811"/>
                      </a:cubicBezTo>
                      <a:cubicBezTo>
                        <a:pt x="15909" y="3709"/>
                        <a:pt x="15829" y="3479"/>
                        <a:pt x="15752" y="3259"/>
                      </a:cubicBezTo>
                      <a:cubicBezTo>
                        <a:pt x="15601" y="2824"/>
                        <a:pt x="15414" y="2282"/>
                        <a:pt x="14943" y="1906"/>
                      </a:cubicBezTo>
                      <a:cubicBezTo>
                        <a:pt x="14474" y="1531"/>
                        <a:pt x="13906" y="1469"/>
                        <a:pt x="13449" y="1418"/>
                      </a:cubicBezTo>
                      <a:cubicBezTo>
                        <a:pt x="13216" y="1393"/>
                        <a:pt x="12975" y="1366"/>
                        <a:pt x="12853" y="1308"/>
                      </a:cubicBezTo>
                      <a:cubicBezTo>
                        <a:pt x="12737" y="1251"/>
                        <a:pt x="12563" y="1075"/>
                        <a:pt x="12408" y="919"/>
                      </a:cubicBezTo>
                      <a:cubicBezTo>
                        <a:pt x="12082" y="590"/>
                        <a:pt x="11675" y="179"/>
                        <a:pt x="11081" y="44"/>
                      </a:cubicBezTo>
                      <a:cubicBezTo>
                        <a:pt x="10945" y="13"/>
                        <a:pt x="10812" y="0"/>
                        <a:pt x="10681" y="0"/>
                      </a:cubicBezTo>
                      <a:cubicBezTo>
                        <a:pt x="10258" y="0"/>
                        <a:pt x="9868" y="138"/>
                        <a:pt x="9539" y="254"/>
                      </a:cubicBezTo>
                      <a:cubicBezTo>
                        <a:pt x="9314" y="334"/>
                        <a:pt x="9081" y="415"/>
                        <a:pt x="8937" y="415"/>
                      </a:cubicBezTo>
                      <a:cubicBezTo>
                        <a:pt x="8795" y="415"/>
                        <a:pt x="8562" y="334"/>
                        <a:pt x="8337" y="254"/>
                      </a:cubicBezTo>
                      <a:cubicBezTo>
                        <a:pt x="8008" y="138"/>
                        <a:pt x="7618" y="0"/>
                        <a:pt x="7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726;p38">
                  <a:extLst>
                    <a:ext uri="{FF2B5EF4-FFF2-40B4-BE49-F238E27FC236}">
                      <a16:creationId xmlns:a16="http://schemas.microsoft.com/office/drawing/2014/main" id="{1E8BA746-233B-4B47-AE6A-23EC9A6F8B38}"/>
                    </a:ext>
                  </a:extLst>
                </p:cNvPr>
                <p:cNvSpPr/>
                <p:nvPr/>
              </p:nvSpPr>
              <p:spPr>
                <a:xfrm>
                  <a:off x="4449193" y="2721762"/>
                  <a:ext cx="187344" cy="163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7807" extrusionOk="0">
                      <a:moveTo>
                        <a:pt x="1723" y="0"/>
                      </a:moveTo>
                      <a:cubicBezTo>
                        <a:pt x="1300" y="0"/>
                        <a:pt x="910" y="138"/>
                        <a:pt x="581" y="254"/>
                      </a:cubicBezTo>
                      <a:cubicBezTo>
                        <a:pt x="366" y="330"/>
                        <a:pt x="144" y="408"/>
                        <a:pt x="1" y="414"/>
                      </a:cubicBezTo>
                      <a:lnTo>
                        <a:pt x="1" y="7807"/>
                      </a:lnTo>
                      <a:lnTo>
                        <a:pt x="7110" y="7807"/>
                      </a:lnTo>
                      <a:lnTo>
                        <a:pt x="8777" y="7429"/>
                      </a:lnTo>
                      <a:cubicBezTo>
                        <a:pt x="8745" y="7294"/>
                        <a:pt x="8774" y="7050"/>
                        <a:pt x="8800" y="6815"/>
                      </a:cubicBezTo>
                      <a:cubicBezTo>
                        <a:pt x="8854" y="6360"/>
                        <a:pt x="8919" y="5794"/>
                        <a:pt x="8659" y="5256"/>
                      </a:cubicBezTo>
                      <a:cubicBezTo>
                        <a:pt x="8396" y="4711"/>
                        <a:pt x="7907" y="4407"/>
                        <a:pt x="7514" y="4163"/>
                      </a:cubicBezTo>
                      <a:cubicBezTo>
                        <a:pt x="7327" y="4046"/>
                        <a:pt x="7114" y="3914"/>
                        <a:pt x="7032" y="3811"/>
                      </a:cubicBezTo>
                      <a:cubicBezTo>
                        <a:pt x="6951" y="3709"/>
                        <a:pt x="6871" y="3479"/>
                        <a:pt x="6794" y="3259"/>
                      </a:cubicBezTo>
                      <a:cubicBezTo>
                        <a:pt x="6643" y="2824"/>
                        <a:pt x="6456" y="2282"/>
                        <a:pt x="5985" y="1906"/>
                      </a:cubicBezTo>
                      <a:cubicBezTo>
                        <a:pt x="5516" y="1531"/>
                        <a:pt x="4948" y="1469"/>
                        <a:pt x="4491" y="1418"/>
                      </a:cubicBezTo>
                      <a:cubicBezTo>
                        <a:pt x="4258" y="1393"/>
                        <a:pt x="4017" y="1366"/>
                        <a:pt x="3895" y="1308"/>
                      </a:cubicBezTo>
                      <a:cubicBezTo>
                        <a:pt x="3779" y="1251"/>
                        <a:pt x="3605" y="1075"/>
                        <a:pt x="3450" y="919"/>
                      </a:cubicBezTo>
                      <a:cubicBezTo>
                        <a:pt x="3124" y="590"/>
                        <a:pt x="2717" y="179"/>
                        <a:pt x="2123" y="44"/>
                      </a:cubicBezTo>
                      <a:cubicBezTo>
                        <a:pt x="1987" y="13"/>
                        <a:pt x="1854" y="0"/>
                        <a:pt x="17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727;p38">
                  <a:extLst>
                    <a:ext uri="{FF2B5EF4-FFF2-40B4-BE49-F238E27FC236}">
                      <a16:creationId xmlns:a16="http://schemas.microsoft.com/office/drawing/2014/main" id="{4B5FD884-7B13-4035-A964-A6870707098E}"/>
                    </a:ext>
                  </a:extLst>
                </p:cNvPr>
                <p:cNvSpPr/>
                <p:nvPr/>
              </p:nvSpPr>
              <p:spPr>
                <a:xfrm>
                  <a:off x="4202847" y="2876569"/>
                  <a:ext cx="492462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45" h="14232" extrusionOk="0">
                      <a:moveTo>
                        <a:pt x="2911" y="1"/>
                      </a:moveTo>
                      <a:lnTo>
                        <a:pt x="1" y="6843"/>
                      </a:lnTo>
                      <a:lnTo>
                        <a:pt x="1569" y="7523"/>
                      </a:lnTo>
                      <a:lnTo>
                        <a:pt x="3483" y="3095"/>
                      </a:lnTo>
                      <a:lnTo>
                        <a:pt x="5544" y="14232"/>
                      </a:lnTo>
                      <a:lnTo>
                        <a:pt x="17910" y="14232"/>
                      </a:lnTo>
                      <a:lnTo>
                        <a:pt x="19996" y="2965"/>
                      </a:lnTo>
                      <a:lnTo>
                        <a:pt x="21899" y="6945"/>
                      </a:lnTo>
                      <a:lnTo>
                        <a:pt x="23444" y="6205"/>
                      </a:lnTo>
                      <a:lnTo>
                        <a:pt x="204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728;p38">
                  <a:extLst>
                    <a:ext uri="{FF2B5EF4-FFF2-40B4-BE49-F238E27FC236}">
                      <a16:creationId xmlns:a16="http://schemas.microsoft.com/office/drawing/2014/main" id="{A0DF74C2-2026-49BC-A230-6A9AFDA8D238}"/>
                    </a:ext>
                  </a:extLst>
                </p:cNvPr>
                <p:cNvSpPr/>
                <p:nvPr/>
              </p:nvSpPr>
              <p:spPr>
                <a:xfrm>
                  <a:off x="4449193" y="2876569"/>
                  <a:ext cx="246074" cy="29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5" h="14232" extrusionOk="0">
                      <a:moveTo>
                        <a:pt x="1" y="1"/>
                      </a:moveTo>
                      <a:lnTo>
                        <a:pt x="1" y="14232"/>
                      </a:lnTo>
                      <a:lnTo>
                        <a:pt x="6182" y="14232"/>
                      </a:lnTo>
                      <a:lnTo>
                        <a:pt x="8268" y="2965"/>
                      </a:lnTo>
                      <a:lnTo>
                        <a:pt x="10173" y="6945"/>
                      </a:lnTo>
                      <a:lnTo>
                        <a:pt x="11715" y="6205"/>
                      </a:lnTo>
                      <a:lnTo>
                        <a:pt x="87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729;p38">
                  <a:extLst>
                    <a:ext uri="{FF2B5EF4-FFF2-40B4-BE49-F238E27FC236}">
                      <a16:creationId xmlns:a16="http://schemas.microsoft.com/office/drawing/2014/main" id="{8E14D82B-8B61-48C7-9B17-8688CD4D79E5}"/>
                    </a:ext>
                  </a:extLst>
                </p:cNvPr>
                <p:cNvSpPr/>
                <p:nvPr/>
              </p:nvSpPr>
              <p:spPr>
                <a:xfrm>
                  <a:off x="4394076" y="2971155"/>
                  <a:ext cx="106201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6" h="4865" extrusionOk="0">
                      <a:moveTo>
                        <a:pt x="2623" y="1"/>
                      </a:moveTo>
                      <a:cubicBezTo>
                        <a:pt x="1641" y="1"/>
                        <a:pt x="754" y="594"/>
                        <a:pt x="377" y="1502"/>
                      </a:cubicBezTo>
                      <a:cubicBezTo>
                        <a:pt x="0" y="2411"/>
                        <a:pt x="209" y="3456"/>
                        <a:pt x="904" y="4152"/>
                      </a:cubicBezTo>
                      <a:cubicBezTo>
                        <a:pt x="1370" y="4617"/>
                        <a:pt x="1992" y="4865"/>
                        <a:pt x="2625" y="4865"/>
                      </a:cubicBezTo>
                      <a:cubicBezTo>
                        <a:pt x="2939" y="4865"/>
                        <a:pt x="3255" y="4804"/>
                        <a:pt x="3555" y="4679"/>
                      </a:cubicBezTo>
                      <a:cubicBezTo>
                        <a:pt x="4463" y="4303"/>
                        <a:pt x="5055" y="3415"/>
                        <a:pt x="5055" y="2433"/>
                      </a:cubicBezTo>
                      <a:cubicBezTo>
                        <a:pt x="5055" y="1089"/>
                        <a:pt x="3967" y="1"/>
                        <a:pt x="26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730;p38">
                  <a:extLst>
                    <a:ext uri="{FF2B5EF4-FFF2-40B4-BE49-F238E27FC236}">
                      <a16:creationId xmlns:a16="http://schemas.microsoft.com/office/drawing/2014/main" id="{1250DFFE-06CE-4BC6-A685-65DAE26576C1}"/>
                    </a:ext>
                  </a:extLst>
                </p:cNvPr>
                <p:cNvSpPr/>
                <p:nvPr/>
              </p:nvSpPr>
              <p:spPr>
                <a:xfrm>
                  <a:off x="4449193" y="2971155"/>
                  <a:ext cx="51084" cy="102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2" h="4865" extrusionOk="0">
                      <a:moveTo>
                        <a:pt x="1" y="1"/>
                      </a:moveTo>
                      <a:lnTo>
                        <a:pt x="1" y="4865"/>
                      </a:lnTo>
                      <a:cubicBezTo>
                        <a:pt x="1343" y="4865"/>
                        <a:pt x="2431" y="3776"/>
                        <a:pt x="2431" y="2433"/>
                      </a:cubicBezTo>
                      <a:cubicBezTo>
                        <a:pt x="2431" y="1089"/>
                        <a:pt x="134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731;p38">
                  <a:extLst>
                    <a:ext uri="{FF2B5EF4-FFF2-40B4-BE49-F238E27FC236}">
                      <a16:creationId xmlns:a16="http://schemas.microsoft.com/office/drawing/2014/main" id="{7BEC159F-672D-4E00-81DB-06F4B388119B}"/>
                    </a:ext>
                  </a:extLst>
                </p:cNvPr>
                <p:cNvSpPr/>
                <p:nvPr/>
              </p:nvSpPr>
              <p:spPr>
                <a:xfrm>
                  <a:off x="4380150" y="2953195"/>
                  <a:ext cx="138087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4" h="6575" extrusionOk="0">
                      <a:moveTo>
                        <a:pt x="3288" y="1711"/>
                      </a:moveTo>
                      <a:cubicBezTo>
                        <a:pt x="4158" y="1712"/>
                        <a:pt x="4862" y="2417"/>
                        <a:pt x="4863" y="3286"/>
                      </a:cubicBezTo>
                      <a:cubicBezTo>
                        <a:pt x="4863" y="3924"/>
                        <a:pt x="4479" y="4499"/>
                        <a:pt x="3891" y="4743"/>
                      </a:cubicBezTo>
                      <a:cubicBezTo>
                        <a:pt x="3696" y="4824"/>
                        <a:pt x="3491" y="4863"/>
                        <a:pt x="3288" y="4863"/>
                      </a:cubicBezTo>
                      <a:cubicBezTo>
                        <a:pt x="2878" y="4863"/>
                        <a:pt x="2475" y="4703"/>
                        <a:pt x="2173" y="4401"/>
                      </a:cubicBezTo>
                      <a:cubicBezTo>
                        <a:pt x="1723" y="3950"/>
                        <a:pt x="1586" y="3273"/>
                        <a:pt x="1831" y="2683"/>
                      </a:cubicBezTo>
                      <a:cubicBezTo>
                        <a:pt x="2075" y="2095"/>
                        <a:pt x="2650" y="1711"/>
                        <a:pt x="3288" y="1711"/>
                      </a:cubicBezTo>
                      <a:close/>
                      <a:moveTo>
                        <a:pt x="3288" y="1"/>
                      </a:moveTo>
                      <a:cubicBezTo>
                        <a:pt x="1475" y="1"/>
                        <a:pt x="1" y="1475"/>
                        <a:pt x="1" y="3288"/>
                      </a:cubicBezTo>
                      <a:cubicBezTo>
                        <a:pt x="1" y="5100"/>
                        <a:pt x="1476" y="6575"/>
                        <a:pt x="3288" y="6575"/>
                      </a:cubicBezTo>
                      <a:cubicBezTo>
                        <a:pt x="5100" y="6575"/>
                        <a:pt x="6574" y="5100"/>
                        <a:pt x="6574" y="3288"/>
                      </a:cubicBezTo>
                      <a:cubicBezTo>
                        <a:pt x="6574" y="1476"/>
                        <a:pt x="5100" y="1"/>
                        <a:pt x="328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732;p38">
                  <a:extLst>
                    <a:ext uri="{FF2B5EF4-FFF2-40B4-BE49-F238E27FC236}">
                      <a16:creationId xmlns:a16="http://schemas.microsoft.com/office/drawing/2014/main" id="{F80E7640-79D7-4106-A8E2-E11A8734D837}"/>
                    </a:ext>
                  </a:extLst>
                </p:cNvPr>
                <p:cNvSpPr/>
                <p:nvPr/>
              </p:nvSpPr>
              <p:spPr>
                <a:xfrm>
                  <a:off x="4449193" y="2953195"/>
                  <a:ext cx="69043" cy="13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7" h="6575" extrusionOk="0">
                      <a:moveTo>
                        <a:pt x="1" y="1"/>
                      </a:moveTo>
                      <a:lnTo>
                        <a:pt x="1" y="1711"/>
                      </a:lnTo>
                      <a:cubicBezTo>
                        <a:pt x="871" y="1711"/>
                        <a:pt x="1576" y="2417"/>
                        <a:pt x="1576" y="3288"/>
                      </a:cubicBezTo>
                      <a:cubicBezTo>
                        <a:pt x="1576" y="4159"/>
                        <a:pt x="871" y="4865"/>
                        <a:pt x="1" y="4865"/>
                      </a:cubicBezTo>
                      <a:lnTo>
                        <a:pt x="1" y="6575"/>
                      </a:lnTo>
                      <a:cubicBezTo>
                        <a:pt x="1813" y="6575"/>
                        <a:pt x="3287" y="5100"/>
                        <a:pt x="3287" y="3288"/>
                      </a:cubicBezTo>
                      <a:cubicBezTo>
                        <a:pt x="3287" y="1475"/>
                        <a:pt x="1813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733;p38">
                  <a:extLst>
                    <a:ext uri="{FF2B5EF4-FFF2-40B4-BE49-F238E27FC236}">
                      <a16:creationId xmlns:a16="http://schemas.microsoft.com/office/drawing/2014/main" id="{41E8F499-EC96-4E62-99A5-7422BF4576AF}"/>
                    </a:ext>
                  </a:extLst>
                </p:cNvPr>
                <p:cNvSpPr/>
                <p:nvPr/>
              </p:nvSpPr>
              <p:spPr>
                <a:xfrm>
                  <a:off x="4373764" y="2784420"/>
                  <a:ext cx="35919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0" h="1710" extrusionOk="0">
                      <a:moveTo>
                        <a:pt x="0" y="0"/>
                      </a:moveTo>
                      <a:lnTo>
                        <a:pt x="0" y="1709"/>
                      </a:lnTo>
                      <a:lnTo>
                        <a:pt x="1709" y="1709"/>
                      </a:lnTo>
                      <a:lnTo>
                        <a:pt x="170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734;p38">
                  <a:extLst>
                    <a:ext uri="{FF2B5EF4-FFF2-40B4-BE49-F238E27FC236}">
                      <a16:creationId xmlns:a16="http://schemas.microsoft.com/office/drawing/2014/main" id="{1EECEF32-B933-4DD3-AB82-08FA55B9B8A2}"/>
                    </a:ext>
                  </a:extLst>
                </p:cNvPr>
                <p:cNvSpPr/>
                <p:nvPr/>
              </p:nvSpPr>
              <p:spPr>
                <a:xfrm>
                  <a:off x="4488683" y="2807547"/>
                  <a:ext cx="35940" cy="359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" h="1710" extrusionOk="0">
                      <a:moveTo>
                        <a:pt x="1" y="1"/>
                      </a:moveTo>
                      <a:lnTo>
                        <a:pt x="1" y="1710"/>
                      </a:lnTo>
                      <a:lnTo>
                        <a:pt x="1711" y="1710"/>
                      </a:lnTo>
                      <a:lnTo>
                        <a:pt x="171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" name="Google Shape;735;p38">
                <a:extLst>
                  <a:ext uri="{FF2B5EF4-FFF2-40B4-BE49-F238E27FC236}">
                    <a16:creationId xmlns:a16="http://schemas.microsoft.com/office/drawing/2014/main" id="{8EFF1727-126E-43B5-8892-A1636FEB1EFB}"/>
                  </a:ext>
                </a:extLst>
              </p:cNvPr>
              <p:cNvGrpSpPr/>
              <p:nvPr/>
            </p:nvGrpSpPr>
            <p:grpSpPr>
              <a:xfrm>
                <a:off x="4611869" y="3787725"/>
                <a:ext cx="311180" cy="377872"/>
                <a:chOff x="4794873" y="2567901"/>
                <a:chExt cx="504834" cy="613031"/>
              </a:xfrm>
            </p:grpSpPr>
            <p:sp>
              <p:nvSpPr>
                <p:cNvPr id="141" name="Google Shape;736;p38">
                  <a:extLst>
                    <a:ext uri="{FF2B5EF4-FFF2-40B4-BE49-F238E27FC236}">
                      <a16:creationId xmlns:a16="http://schemas.microsoft.com/office/drawing/2014/main" id="{80FDADA0-D049-4252-BDBC-7ABFCFE4D857}"/>
                    </a:ext>
                  </a:extLst>
                </p:cNvPr>
                <p:cNvSpPr/>
                <p:nvPr/>
              </p:nvSpPr>
              <p:spPr>
                <a:xfrm>
                  <a:off x="4926868" y="2567901"/>
                  <a:ext cx="152433" cy="418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7" h="19940" extrusionOk="0">
                      <a:moveTo>
                        <a:pt x="5863" y="0"/>
                      </a:moveTo>
                      <a:lnTo>
                        <a:pt x="1" y="419"/>
                      </a:lnTo>
                      <a:lnTo>
                        <a:pt x="1393" y="19939"/>
                      </a:lnTo>
                      <a:lnTo>
                        <a:pt x="7256" y="19521"/>
                      </a:lnTo>
                      <a:lnTo>
                        <a:pt x="58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737;p38">
                  <a:extLst>
                    <a:ext uri="{FF2B5EF4-FFF2-40B4-BE49-F238E27FC236}">
                      <a16:creationId xmlns:a16="http://schemas.microsoft.com/office/drawing/2014/main" id="{263FCEB2-746C-46CD-9854-DCC933EAD7CF}"/>
                    </a:ext>
                  </a:extLst>
                </p:cNvPr>
                <p:cNvSpPr/>
                <p:nvPr/>
              </p:nvSpPr>
              <p:spPr>
                <a:xfrm>
                  <a:off x="4986942" y="2567922"/>
                  <a:ext cx="92359" cy="414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7" h="19732" extrusionOk="0">
                      <a:moveTo>
                        <a:pt x="3002" y="1"/>
                      </a:moveTo>
                      <a:lnTo>
                        <a:pt x="0" y="214"/>
                      </a:lnTo>
                      <a:lnTo>
                        <a:pt x="1412" y="19731"/>
                      </a:lnTo>
                      <a:lnTo>
                        <a:pt x="4396" y="19518"/>
                      </a:lnTo>
                      <a:lnTo>
                        <a:pt x="3002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738;p38">
                  <a:extLst>
                    <a:ext uri="{FF2B5EF4-FFF2-40B4-BE49-F238E27FC236}">
                      <a16:creationId xmlns:a16="http://schemas.microsoft.com/office/drawing/2014/main" id="{FB255DF3-6F15-4149-8EC3-B0DB67ABA1BE}"/>
                    </a:ext>
                  </a:extLst>
                </p:cNvPr>
                <p:cNvSpPr/>
                <p:nvPr/>
              </p:nvSpPr>
              <p:spPr>
                <a:xfrm>
                  <a:off x="4985346" y="2642574"/>
                  <a:ext cx="165582" cy="421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" h="20076" extrusionOk="0">
                      <a:moveTo>
                        <a:pt x="2037" y="1"/>
                      </a:moveTo>
                      <a:lnTo>
                        <a:pt x="1" y="19464"/>
                      </a:lnTo>
                      <a:lnTo>
                        <a:pt x="5846" y="20076"/>
                      </a:lnTo>
                      <a:lnTo>
                        <a:pt x="7883" y="612"/>
                      </a:lnTo>
                      <a:lnTo>
                        <a:pt x="20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739;p38">
                  <a:extLst>
                    <a:ext uri="{FF2B5EF4-FFF2-40B4-BE49-F238E27FC236}">
                      <a16:creationId xmlns:a16="http://schemas.microsoft.com/office/drawing/2014/main" id="{F53427DA-9CAF-4158-A4AB-2318B65728A5}"/>
                    </a:ext>
                  </a:extLst>
                </p:cNvPr>
                <p:cNvSpPr/>
                <p:nvPr/>
              </p:nvSpPr>
              <p:spPr>
                <a:xfrm>
                  <a:off x="5044475" y="2649022"/>
                  <a:ext cx="106432" cy="41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9768" extrusionOk="0">
                      <a:moveTo>
                        <a:pt x="2147" y="1"/>
                      </a:moveTo>
                      <a:lnTo>
                        <a:pt x="1" y="19452"/>
                      </a:lnTo>
                      <a:lnTo>
                        <a:pt x="3030" y="19767"/>
                      </a:lnTo>
                      <a:lnTo>
                        <a:pt x="5066" y="307"/>
                      </a:lnTo>
                      <a:lnTo>
                        <a:pt x="2147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740;p38">
                  <a:extLst>
                    <a:ext uri="{FF2B5EF4-FFF2-40B4-BE49-F238E27FC236}">
                      <a16:creationId xmlns:a16="http://schemas.microsoft.com/office/drawing/2014/main" id="{D232712C-AF3F-41E6-8724-A4A59B48E8E7}"/>
                    </a:ext>
                  </a:extLst>
                </p:cNvPr>
                <p:cNvSpPr/>
                <p:nvPr/>
              </p:nvSpPr>
              <p:spPr>
                <a:xfrm>
                  <a:off x="4794873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28" y="1"/>
                      </a:moveTo>
                      <a:lnTo>
                        <a:pt x="0" y="1695"/>
                      </a:lnTo>
                      <a:lnTo>
                        <a:pt x="5644" y="20431"/>
                      </a:lnTo>
                      <a:lnTo>
                        <a:pt x="11270" y="18737"/>
                      </a:lnTo>
                      <a:lnTo>
                        <a:pt x="56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741;p38">
                  <a:extLst>
                    <a:ext uri="{FF2B5EF4-FFF2-40B4-BE49-F238E27FC236}">
                      <a16:creationId xmlns:a16="http://schemas.microsoft.com/office/drawing/2014/main" id="{9D5159A4-03FC-4F62-88BB-1628E673237A}"/>
                    </a:ext>
                  </a:extLst>
                </p:cNvPr>
                <p:cNvSpPr/>
                <p:nvPr/>
              </p:nvSpPr>
              <p:spPr>
                <a:xfrm>
                  <a:off x="4855346" y="2636419"/>
                  <a:ext cx="176274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2" h="19539" extrusionOk="0">
                      <a:moveTo>
                        <a:pt x="2749" y="1"/>
                      </a:moveTo>
                      <a:lnTo>
                        <a:pt x="1" y="829"/>
                      </a:lnTo>
                      <a:lnTo>
                        <a:pt x="5733" y="19538"/>
                      </a:lnTo>
                      <a:lnTo>
                        <a:pt x="8391" y="18738"/>
                      </a:lnTo>
                      <a:lnTo>
                        <a:pt x="274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742;p38">
                  <a:extLst>
                    <a:ext uri="{FF2B5EF4-FFF2-40B4-BE49-F238E27FC236}">
                      <a16:creationId xmlns:a16="http://schemas.microsoft.com/office/drawing/2014/main" id="{8B25EB86-2AE6-415A-8BB2-96C61085A118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236747" cy="42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" h="20432" extrusionOk="0">
                      <a:moveTo>
                        <a:pt x="5644" y="1"/>
                      </a:moveTo>
                      <a:lnTo>
                        <a:pt x="0" y="18737"/>
                      </a:lnTo>
                      <a:lnTo>
                        <a:pt x="5627" y="20431"/>
                      </a:lnTo>
                      <a:lnTo>
                        <a:pt x="11271" y="1695"/>
                      </a:lnTo>
                      <a:lnTo>
                        <a:pt x="564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743;p38">
                  <a:extLst>
                    <a:ext uri="{FF2B5EF4-FFF2-40B4-BE49-F238E27FC236}">
                      <a16:creationId xmlns:a16="http://schemas.microsoft.com/office/drawing/2014/main" id="{5A04C98E-9F24-497E-AE5C-AA9743C9CF9B}"/>
                    </a:ext>
                  </a:extLst>
                </p:cNvPr>
                <p:cNvSpPr/>
                <p:nvPr/>
              </p:nvSpPr>
              <p:spPr>
                <a:xfrm>
                  <a:off x="5062959" y="2636419"/>
                  <a:ext cx="176253" cy="410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91" h="19539" extrusionOk="0">
                      <a:moveTo>
                        <a:pt x="5643" y="1"/>
                      </a:moveTo>
                      <a:lnTo>
                        <a:pt x="0" y="18738"/>
                      </a:lnTo>
                      <a:lnTo>
                        <a:pt x="2658" y="19538"/>
                      </a:lnTo>
                      <a:lnTo>
                        <a:pt x="8391" y="829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744;p38">
                  <a:extLst>
                    <a:ext uri="{FF2B5EF4-FFF2-40B4-BE49-F238E27FC236}">
                      <a16:creationId xmlns:a16="http://schemas.microsoft.com/office/drawing/2014/main" id="{C7F96F74-9660-4371-8B26-975E5415EEC2}"/>
                    </a:ext>
                  </a:extLst>
                </p:cNvPr>
                <p:cNvSpPr/>
                <p:nvPr/>
              </p:nvSpPr>
              <p:spPr>
                <a:xfrm>
                  <a:off x="4837009" y="2813155"/>
                  <a:ext cx="420541" cy="36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1" h="17508" extrusionOk="0">
                      <a:moveTo>
                        <a:pt x="0" y="1"/>
                      </a:moveTo>
                      <a:lnTo>
                        <a:pt x="2597" y="17507"/>
                      </a:lnTo>
                      <a:lnTo>
                        <a:pt x="18165" y="17507"/>
                      </a:lnTo>
                      <a:lnTo>
                        <a:pt x="20020" y="1"/>
                      </a:lnTo>
                      <a:lnTo>
                        <a:pt x="13885" y="1"/>
                      </a:lnTo>
                      <a:lnTo>
                        <a:pt x="13704" y="611"/>
                      </a:lnTo>
                      <a:cubicBezTo>
                        <a:pt x="13224" y="2224"/>
                        <a:pt x="11714" y="3349"/>
                        <a:pt x="10033" y="3349"/>
                      </a:cubicBezTo>
                      <a:cubicBezTo>
                        <a:pt x="8350" y="3349"/>
                        <a:pt x="6840" y="2222"/>
                        <a:pt x="6360" y="611"/>
                      </a:cubicBezTo>
                      <a:lnTo>
                        <a:pt x="617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745;p38">
                  <a:extLst>
                    <a:ext uri="{FF2B5EF4-FFF2-40B4-BE49-F238E27FC236}">
                      <a16:creationId xmlns:a16="http://schemas.microsoft.com/office/drawing/2014/main" id="{6B3D2D47-E973-4113-9AF7-011CC4C146FC}"/>
                    </a:ext>
                  </a:extLst>
                </p:cNvPr>
                <p:cNvSpPr/>
                <p:nvPr/>
              </p:nvSpPr>
              <p:spPr>
                <a:xfrm>
                  <a:off x="5047269" y="2813155"/>
                  <a:ext cx="210302" cy="367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2" h="17509" extrusionOk="0">
                      <a:moveTo>
                        <a:pt x="3875" y="1"/>
                      </a:moveTo>
                      <a:lnTo>
                        <a:pt x="3694" y="611"/>
                      </a:lnTo>
                      <a:cubicBezTo>
                        <a:pt x="3214" y="2224"/>
                        <a:pt x="1704" y="3349"/>
                        <a:pt x="23" y="3349"/>
                      </a:cubicBezTo>
                      <a:lnTo>
                        <a:pt x="1" y="3349"/>
                      </a:lnTo>
                      <a:lnTo>
                        <a:pt x="1" y="17509"/>
                      </a:lnTo>
                      <a:lnTo>
                        <a:pt x="8156" y="17509"/>
                      </a:lnTo>
                      <a:lnTo>
                        <a:pt x="1001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746;p38">
                  <a:extLst>
                    <a:ext uri="{FF2B5EF4-FFF2-40B4-BE49-F238E27FC236}">
                      <a16:creationId xmlns:a16="http://schemas.microsoft.com/office/drawing/2014/main" id="{0DAAF714-28CF-4A8C-BFD2-8B211205E063}"/>
                    </a:ext>
                  </a:extLst>
                </p:cNvPr>
                <p:cNvSpPr/>
                <p:nvPr/>
              </p:nvSpPr>
              <p:spPr>
                <a:xfrm>
                  <a:off x="4983981" y="2971743"/>
                  <a:ext cx="126618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8" h="4688" extrusionOk="0">
                      <a:moveTo>
                        <a:pt x="3014" y="0"/>
                      </a:moveTo>
                      <a:cubicBezTo>
                        <a:pt x="1350" y="0"/>
                        <a:pt x="1" y="1050"/>
                        <a:pt x="1" y="2344"/>
                      </a:cubicBezTo>
                      <a:cubicBezTo>
                        <a:pt x="1" y="3638"/>
                        <a:pt x="1349" y="4688"/>
                        <a:pt x="3014" y="4688"/>
                      </a:cubicBezTo>
                      <a:cubicBezTo>
                        <a:pt x="4678" y="4688"/>
                        <a:pt x="6027" y="3638"/>
                        <a:pt x="6027" y="2344"/>
                      </a:cubicBezTo>
                      <a:cubicBezTo>
                        <a:pt x="6027" y="1050"/>
                        <a:pt x="4678" y="0"/>
                        <a:pt x="30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747;p38">
                  <a:extLst>
                    <a:ext uri="{FF2B5EF4-FFF2-40B4-BE49-F238E27FC236}">
                      <a16:creationId xmlns:a16="http://schemas.microsoft.com/office/drawing/2014/main" id="{303425F2-1F56-47DA-AAFA-7B4E5B2B4ADF}"/>
                    </a:ext>
                  </a:extLst>
                </p:cNvPr>
                <p:cNvSpPr/>
                <p:nvPr/>
              </p:nvSpPr>
              <p:spPr>
                <a:xfrm>
                  <a:off x="5047269" y="2971743"/>
                  <a:ext cx="63330" cy="98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5" h="4688" extrusionOk="0">
                      <a:moveTo>
                        <a:pt x="1" y="0"/>
                      </a:moveTo>
                      <a:lnTo>
                        <a:pt x="1" y="4688"/>
                      </a:lnTo>
                      <a:cubicBezTo>
                        <a:pt x="1665" y="4688"/>
                        <a:pt x="3014" y="3638"/>
                        <a:pt x="3014" y="2344"/>
                      </a:cubicBezTo>
                      <a:cubicBezTo>
                        <a:pt x="3014" y="1050"/>
                        <a:pt x="166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748;p38">
                  <a:extLst>
                    <a:ext uri="{FF2B5EF4-FFF2-40B4-BE49-F238E27FC236}">
                      <a16:creationId xmlns:a16="http://schemas.microsoft.com/office/drawing/2014/main" id="{5AF0C0F3-51E6-4C4F-99CB-D936FBF5121E}"/>
                    </a:ext>
                  </a:extLst>
                </p:cNvPr>
                <p:cNvSpPr/>
                <p:nvPr/>
              </p:nvSpPr>
              <p:spPr>
                <a:xfrm>
                  <a:off x="4966021" y="2953784"/>
                  <a:ext cx="162537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8" h="6398" extrusionOk="0">
                      <a:moveTo>
                        <a:pt x="3869" y="1710"/>
                      </a:moveTo>
                      <a:cubicBezTo>
                        <a:pt x="5038" y="1710"/>
                        <a:pt x="6027" y="2392"/>
                        <a:pt x="6027" y="3199"/>
                      </a:cubicBezTo>
                      <a:cubicBezTo>
                        <a:pt x="6027" y="4006"/>
                        <a:pt x="5038" y="4687"/>
                        <a:pt x="3869" y="4687"/>
                      </a:cubicBezTo>
                      <a:cubicBezTo>
                        <a:pt x="2699" y="4687"/>
                        <a:pt x="1711" y="4006"/>
                        <a:pt x="1711" y="3199"/>
                      </a:cubicBezTo>
                      <a:cubicBezTo>
                        <a:pt x="1711" y="2393"/>
                        <a:pt x="2699" y="1710"/>
                        <a:pt x="3869" y="1710"/>
                      </a:cubicBezTo>
                      <a:close/>
                      <a:moveTo>
                        <a:pt x="3869" y="0"/>
                      </a:moveTo>
                      <a:cubicBezTo>
                        <a:pt x="2875" y="0"/>
                        <a:pt x="1932" y="309"/>
                        <a:pt x="1214" y="867"/>
                      </a:cubicBezTo>
                      <a:cubicBezTo>
                        <a:pt x="443" y="1467"/>
                        <a:pt x="0" y="2316"/>
                        <a:pt x="0" y="3199"/>
                      </a:cubicBezTo>
                      <a:cubicBezTo>
                        <a:pt x="0" y="4082"/>
                        <a:pt x="443" y="4932"/>
                        <a:pt x="1214" y="5531"/>
                      </a:cubicBezTo>
                      <a:cubicBezTo>
                        <a:pt x="1932" y="6090"/>
                        <a:pt x="2875" y="6398"/>
                        <a:pt x="3869" y="6398"/>
                      </a:cubicBezTo>
                      <a:cubicBezTo>
                        <a:pt x="4863" y="6398"/>
                        <a:pt x="5807" y="6090"/>
                        <a:pt x="6524" y="5531"/>
                      </a:cubicBezTo>
                      <a:cubicBezTo>
                        <a:pt x="7295" y="4932"/>
                        <a:pt x="7737" y="4082"/>
                        <a:pt x="7737" y="3199"/>
                      </a:cubicBezTo>
                      <a:cubicBezTo>
                        <a:pt x="7737" y="2316"/>
                        <a:pt x="7295" y="1467"/>
                        <a:pt x="6524" y="867"/>
                      </a:cubicBezTo>
                      <a:cubicBezTo>
                        <a:pt x="5807" y="309"/>
                        <a:pt x="4863" y="0"/>
                        <a:pt x="386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749;p38">
                  <a:extLst>
                    <a:ext uri="{FF2B5EF4-FFF2-40B4-BE49-F238E27FC236}">
                      <a16:creationId xmlns:a16="http://schemas.microsoft.com/office/drawing/2014/main" id="{E6879F9D-F89F-436F-9C33-FD999EA16A8B}"/>
                    </a:ext>
                  </a:extLst>
                </p:cNvPr>
                <p:cNvSpPr/>
                <p:nvPr/>
              </p:nvSpPr>
              <p:spPr>
                <a:xfrm>
                  <a:off x="5047269" y="2953784"/>
                  <a:ext cx="81289" cy="13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6398" extrusionOk="0">
                      <a:moveTo>
                        <a:pt x="1" y="0"/>
                      </a:moveTo>
                      <a:lnTo>
                        <a:pt x="1" y="1710"/>
                      </a:lnTo>
                      <a:cubicBezTo>
                        <a:pt x="1170" y="1710"/>
                        <a:pt x="2159" y="2393"/>
                        <a:pt x="2159" y="3199"/>
                      </a:cubicBezTo>
                      <a:cubicBezTo>
                        <a:pt x="2159" y="4006"/>
                        <a:pt x="1170" y="4687"/>
                        <a:pt x="1" y="4687"/>
                      </a:cubicBezTo>
                      <a:lnTo>
                        <a:pt x="1" y="6398"/>
                      </a:lnTo>
                      <a:cubicBezTo>
                        <a:pt x="995" y="6398"/>
                        <a:pt x="1937" y="6090"/>
                        <a:pt x="2656" y="5531"/>
                      </a:cubicBezTo>
                      <a:cubicBezTo>
                        <a:pt x="3427" y="4932"/>
                        <a:pt x="3869" y="4082"/>
                        <a:pt x="3869" y="3199"/>
                      </a:cubicBezTo>
                      <a:cubicBezTo>
                        <a:pt x="3869" y="2316"/>
                        <a:pt x="3427" y="1467"/>
                        <a:pt x="2656" y="867"/>
                      </a:cubicBezTo>
                      <a:cubicBezTo>
                        <a:pt x="1937" y="309"/>
                        <a:pt x="99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" name="Google Shape;750;p38">
                <a:extLst>
                  <a:ext uri="{FF2B5EF4-FFF2-40B4-BE49-F238E27FC236}">
                    <a16:creationId xmlns:a16="http://schemas.microsoft.com/office/drawing/2014/main" id="{A1A93E05-B785-4612-9612-C800B46C8499}"/>
                  </a:ext>
                </a:extLst>
              </p:cNvPr>
              <p:cNvSpPr/>
              <p:nvPr/>
            </p:nvSpPr>
            <p:spPr>
              <a:xfrm>
                <a:off x="4857160" y="1675375"/>
                <a:ext cx="108992" cy="89286"/>
              </a:xfrm>
              <a:custGeom>
                <a:avLst/>
                <a:gdLst/>
                <a:ahLst/>
                <a:cxnLst/>
                <a:rect l="l" t="t" r="r" b="b"/>
                <a:pathLst>
                  <a:path w="8418" h="6896" extrusionOk="0">
                    <a:moveTo>
                      <a:pt x="1" y="1"/>
                    </a:moveTo>
                    <a:lnTo>
                      <a:pt x="1" y="1709"/>
                    </a:lnTo>
                    <a:lnTo>
                      <a:pt x="5947" y="1709"/>
                    </a:lnTo>
                    <a:lnTo>
                      <a:pt x="6691" y="6895"/>
                    </a:lnTo>
                    <a:lnTo>
                      <a:pt x="8417" y="6895"/>
                    </a:lnTo>
                    <a:lnTo>
                      <a:pt x="74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751;p38">
                <a:extLst>
                  <a:ext uri="{FF2B5EF4-FFF2-40B4-BE49-F238E27FC236}">
                    <a16:creationId xmlns:a16="http://schemas.microsoft.com/office/drawing/2014/main" id="{5FDC4F94-80C9-4468-92D7-F840071EC8C1}"/>
                  </a:ext>
                </a:extLst>
              </p:cNvPr>
              <p:cNvSpPr/>
              <p:nvPr/>
            </p:nvSpPr>
            <p:spPr>
              <a:xfrm>
                <a:off x="5003532" y="1687908"/>
                <a:ext cx="148093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11438" h="11440" extrusionOk="0">
                    <a:moveTo>
                      <a:pt x="5719" y="1"/>
                    </a:moveTo>
                    <a:cubicBezTo>
                      <a:pt x="2566" y="1"/>
                      <a:pt x="1" y="2566"/>
                      <a:pt x="1" y="5720"/>
                    </a:cubicBezTo>
                    <a:cubicBezTo>
                      <a:pt x="1" y="8874"/>
                      <a:pt x="2566" y="11439"/>
                      <a:pt x="5719" y="11439"/>
                    </a:cubicBezTo>
                    <a:cubicBezTo>
                      <a:pt x="8872" y="11439"/>
                      <a:pt x="11438" y="8874"/>
                      <a:pt x="11438" y="5720"/>
                    </a:cubicBezTo>
                    <a:cubicBezTo>
                      <a:pt x="11438" y="2566"/>
                      <a:pt x="8872" y="1"/>
                      <a:pt x="57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752;p38">
                <a:extLst>
                  <a:ext uri="{FF2B5EF4-FFF2-40B4-BE49-F238E27FC236}">
                    <a16:creationId xmlns:a16="http://schemas.microsoft.com/office/drawing/2014/main" id="{E886D533-241B-43A6-8A32-162533D63B0B}"/>
                  </a:ext>
                </a:extLst>
              </p:cNvPr>
              <p:cNvSpPr/>
              <p:nvPr/>
            </p:nvSpPr>
            <p:spPr>
              <a:xfrm>
                <a:off x="5077565" y="1687908"/>
                <a:ext cx="74060" cy="148119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11440" extrusionOk="0">
                    <a:moveTo>
                      <a:pt x="1" y="1"/>
                    </a:moveTo>
                    <a:lnTo>
                      <a:pt x="1" y="11439"/>
                    </a:lnTo>
                    <a:cubicBezTo>
                      <a:pt x="3154" y="11439"/>
                      <a:pt x="5720" y="8874"/>
                      <a:pt x="5720" y="5720"/>
                    </a:cubicBezTo>
                    <a:cubicBezTo>
                      <a:pt x="5720" y="2568"/>
                      <a:pt x="3154" y="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753;p38">
                <a:extLst>
                  <a:ext uri="{FF2B5EF4-FFF2-40B4-BE49-F238E27FC236}">
                    <a16:creationId xmlns:a16="http://schemas.microsoft.com/office/drawing/2014/main" id="{F8F24175-E9CA-4668-82C6-92921B388DCB}"/>
                  </a:ext>
                </a:extLst>
              </p:cNvPr>
              <p:cNvSpPr/>
              <p:nvPr/>
            </p:nvSpPr>
            <p:spPr>
              <a:xfrm>
                <a:off x="4893543" y="1755559"/>
                <a:ext cx="194860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15050" h="22991" extrusionOk="0">
                    <a:moveTo>
                      <a:pt x="1" y="1"/>
                    </a:moveTo>
                    <a:lnTo>
                      <a:pt x="2978" y="18519"/>
                    </a:lnTo>
                    <a:cubicBezTo>
                      <a:pt x="2642" y="19019"/>
                      <a:pt x="2087" y="20028"/>
                      <a:pt x="2087" y="21215"/>
                    </a:cubicBezTo>
                    <a:lnTo>
                      <a:pt x="2087" y="22991"/>
                    </a:lnTo>
                    <a:lnTo>
                      <a:pt x="12966" y="22991"/>
                    </a:lnTo>
                    <a:lnTo>
                      <a:pt x="12966" y="21215"/>
                    </a:lnTo>
                    <a:cubicBezTo>
                      <a:pt x="12966" y="20028"/>
                      <a:pt x="12409" y="19019"/>
                      <a:pt x="12074" y="18519"/>
                    </a:cubicBezTo>
                    <a:lnTo>
                      <a:pt x="150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754;p38">
                <a:extLst>
                  <a:ext uri="{FF2B5EF4-FFF2-40B4-BE49-F238E27FC236}">
                    <a16:creationId xmlns:a16="http://schemas.microsoft.com/office/drawing/2014/main" id="{1BDC4D06-EE2B-4F8F-A670-4CEA36359206}"/>
                  </a:ext>
                </a:extLst>
              </p:cNvPr>
              <p:cNvSpPr/>
              <p:nvPr/>
            </p:nvSpPr>
            <p:spPr>
              <a:xfrm>
                <a:off x="5064527" y="1743867"/>
                <a:ext cx="33715" cy="3371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604" extrusionOk="0">
                    <a:moveTo>
                      <a:pt x="0" y="1"/>
                    </a:moveTo>
                    <a:lnTo>
                      <a:pt x="0" y="2604"/>
                    </a:lnTo>
                    <a:lnTo>
                      <a:pt x="2603" y="2604"/>
                    </a:lnTo>
                    <a:lnTo>
                      <a:pt x="2603" y="895"/>
                    </a:lnTo>
                    <a:lnTo>
                      <a:pt x="1710" y="895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755;p38">
                <a:extLst>
                  <a:ext uri="{FF2B5EF4-FFF2-40B4-BE49-F238E27FC236}">
                    <a16:creationId xmlns:a16="http://schemas.microsoft.com/office/drawing/2014/main" id="{543BDC49-58BC-4C90-BAA4-7ABCD04034E0}"/>
                  </a:ext>
                </a:extLst>
              </p:cNvPr>
              <p:cNvSpPr/>
              <p:nvPr/>
            </p:nvSpPr>
            <p:spPr>
              <a:xfrm>
                <a:off x="4990986" y="1755559"/>
                <a:ext cx="97417" cy="297676"/>
              </a:xfrm>
              <a:custGeom>
                <a:avLst/>
                <a:gdLst/>
                <a:ahLst/>
                <a:cxnLst/>
                <a:rect l="l" t="t" r="r" b="b"/>
                <a:pathLst>
                  <a:path w="7524" h="22991" extrusionOk="0">
                    <a:moveTo>
                      <a:pt x="0" y="1"/>
                    </a:moveTo>
                    <a:lnTo>
                      <a:pt x="0" y="22991"/>
                    </a:lnTo>
                    <a:lnTo>
                      <a:pt x="5440" y="22991"/>
                    </a:lnTo>
                    <a:lnTo>
                      <a:pt x="5440" y="21215"/>
                    </a:lnTo>
                    <a:cubicBezTo>
                      <a:pt x="5440" y="20028"/>
                      <a:pt x="4883" y="19019"/>
                      <a:pt x="4548" y="18519"/>
                    </a:cubicBezTo>
                    <a:lnTo>
                      <a:pt x="75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756;p38">
                <a:extLst>
                  <a:ext uri="{FF2B5EF4-FFF2-40B4-BE49-F238E27FC236}">
                    <a16:creationId xmlns:a16="http://schemas.microsoft.com/office/drawing/2014/main" id="{2A46CB77-C708-4750-BA1C-EE8198F8EE16}"/>
                  </a:ext>
                </a:extLst>
              </p:cNvPr>
              <p:cNvSpPr/>
              <p:nvPr/>
            </p:nvSpPr>
            <p:spPr>
              <a:xfrm>
                <a:off x="4906516" y="1836261"/>
                <a:ext cx="168939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13048" h="14933" extrusionOk="0">
                    <a:moveTo>
                      <a:pt x="0" y="0"/>
                    </a:moveTo>
                    <a:lnTo>
                      <a:pt x="1976" y="12286"/>
                    </a:lnTo>
                    <a:cubicBezTo>
                      <a:pt x="1645" y="12779"/>
                      <a:pt x="1101" y="13768"/>
                      <a:pt x="1086" y="14933"/>
                    </a:cubicBezTo>
                    <a:lnTo>
                      <a:pt x="11962" y="14933"/>
                    </a:lnTo>
                    <a:cubicBezTo>
                      <a:pt x="11948" y="13768"/>
                      <a:pt x="11403" y="12779"/>
                      <a:pt x="11072" y="12286"/>
                    </a:cubicBezTo>
                    <a:lnTo>
                      <a:pt x="1304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757;p38">
                <a:extLst>
                  <a:ext uri="{FF2B5EF4-FFF2-40B4-BE49-F238E27FC236}">
                    <a16:creationId xmlns:a16="http://schemas.microsoft.com/office/drawing/2014/main" id="{D03EC5BB-92F2-4076-8F32-E25CDABF39F7}"/>
                  </a:ext>
                </a:extLst>
              </p:cNvPr>
              <p:cNvSpPr/>
              <p:nvPr/>
            </p:nvSpPr>
            <p:spPr>
              <a:xfrm>
                <a:off x="4990986" y="1836261"/>
                <a:ext cx="84456" cy="19334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14933" extrusionOk="0">
                    <a:moveTo>
                      <a:pt x="0" y="0"/>
                    </a:moveTo>
                    <a:lnTo>
                      <a:pt x="0" y="14933"/>
                    </a:lnTo>
                    <a:lnTo>
                      <a:pt x="5440" y="14933"/>
                    </a:lnTo>
                    <a:cubicBezTo>
                      <a:pt x="5425" y="13768"/>
                      <a:pt x="4880" y="12779"/>
                      <a:pt x="4550" y="12286"/>
                    </a:cubicBezTo>
                    <a:lnTo>
                      <a:pt x="65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" name="Google Shape;758;p38">
                <a:extLst>
                  <a:ext uri="{FF2B5EF4-FFF2-40B4-BE49-F238E27FC236}">
                    <a16:creationId xmlns:a16="http://schemas.microsoft.com/office/drawing/2014/main" id="{20FE26F9-5072-4226-8672-4C4B02FA30C2}"/>
                  </a:ext>
                </a:extLst>
              </p:cNvPr>
              <p:cNvGrpSpPr/>
              <p:nvPr/>
            </p:nvGrpSpPr>
            <p:grpSpPr>
              <a:xfrm>
                <a:off x="3878747" y="3219364"/>
                <a:ext cx="195326" cy="377859"/>
                <a:chOff x="4135484" y="3435344"/>
                <a:chExt cx="316881" cy="613010"/>
              </a:xfrm>
            </p:grpSpPr>
            <p:sp>
              <p:nvSpPr>
                <p:cNvPr id="128" name="Google Shape;759;p38">
                  <a:extLst>
                    <a:ext uri="{FF2B5EF4-FFF2-40B4-BE49-F238E27FC236}">
                      <a16:creationId xmlns:a16="http://schemas.microsoft.com/office/drawing/2014/main" id="{216B03A5-C44E-4ED3-B825-40BBCF39D357}"/>
                    </a:ext>
                  </a:extLst>
                </p:cNvPr>
                <p:cNvSpPr/>
                <p:nvPr/>
              </p:nvSpPr>
              <p:spPr>
                <a:xfrm>
                  <a:off x="4135484" y="3513147"/>
                  <a:ext cx="118531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1775" extrusionOk="0">
                      <a:moveTo>
                        <a:pt x="4787" y="1"/>
                      </a:moveTo>
                      <a:cubicBezTo>
                        <a:pt x="2148" y="1"/>
                        <a:pt x="0" y="2149"/>
                        <a:pt x="0" y="4790"/>
                      </a:cubicBezTo>
                      <a:lnTo>
                        <a:pt x="0" y="16986"/>
                      </a:lnTo>
                      <a:cubicBezTo>
                        <a:pt x="0" y="19627"/>
                        <a:pt x="2148" y="21775"/>
                        <a:pt x="4787" y="21775"/>
                      </a:cubicBezTo>
                      <a:lnTo>
                        <a:pt x="5642" y="21775"/>
                      </a:lnTo>
                      <a:lnTo>
                        <a:pt x="564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760;p38">
                  <a:extLst>
                    <a:ext uri="{FF2B5EF4-FFF2-40B4-BE49-F238E27FC236}">
                      <a16:creationId xmlns:a16="http://schemas.microsoft.com/office/drawing/2014/main" id="{4C84C906-DF90-436B-83BA-CD1AAAE0EA13}"/>
                    </a:ext>
                  </a:extLst>
                </p:cNvPr>
                <p:cNvSpPr/>
                <p:nvPr/>
              </p:nvSpPr>
              <p:spPr>
                <a:xfrm>
                  <a:off x="4333813" y="3513147"/>
                  <a:ext cx="118552" cy="457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4" h="21775" extrusionOk="0">
                      <a:moveTo>
                        <a:pt x="1" y="1"/>
                      </a:moveTo>
                      <a:lnTo>
                        <a:pt x="1" y="21775"/>
                      </a:lnTo>
                      <a:lnTo>
                        <a:pt x="856" y="21775"/>
                      </a:lnTo>
                      <a:cubicBezTo>
                        <a:pt x="3495" y="21775"/>
                        <a:pt x="5643" y="19627"/>
                        <a:pt x="5643" y="16986"/>
                      </a:cubicBezTo>
                      <a:lnTo>
                        <a:pt x="5643" y="4790"/>
                      </a:lnTo>
                      <a:cubicBezTo>
                        <a:pt x="5643" y="2149"/>
                        <a:pt x="3495" y="1"/>
                        <a:pt x="85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761;p38">
                  <a:extLst>
                    <a:ext uri="{FF2B5EF4-FFF2-40B4-BE49-F238E27FC236}">
                      <a16:creationId xmlns:a16="http://schemas.microsoft.com/office/drawing/2014/main" id="{0C313E26-51E2-4286-8C1F-186B5F8B1013}"/>
                    </a:ext>
                  </a:extLst>
                </p:cNvPr>
                <p:cNvSpPr/>
                <p:nvPr/>
              </p:nvSpPr>
              <p:spPr>
                <a:xfrm>
                  <a:off x="4218348" y="3435344"/>
                  <a:ext cx="151131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5" h="29184" extrusionOk="0">
                      <a:moveTo>
                        <a:pt x="3598" y="0"/>
                      </a:moveTo>
                      <a:cubicBezTo>
                        <a:pt x="1615" y="0"/>
                        <a:pt x="0" y="1615"/>
                        <a:pt x="0" y="3598"/>
                      </a:cubicBezTo>
                      <a:lnTo>
                        <a:pt x="0" y="25586"/>
                      </a:lnTo>
                      <a:cubicBezTo>
                        <a:pt x="0" y="27570"/>
                        <a:pt x="1613" y="29183"/>
                        <a:pt x="3598" y="29183"/>
                      </a:cubicBezTo>
                      <a:cubicBezTo>
                        <a:pt x="5582" y="29183"/>
                        <a:pt x="7195" y="27570"/>
                        <a:pt x="7195" y="25586"/>
                      </a:cubicBezTo>
                      <a:lnTo>
                        <a:pt x="7195" y="3598"/>
                      </a:lnTo>
                      <a:cubicBezTo>
                        <a:pt x="7195" y="1615"/>
                        <a:pt x="5582" y="0"/>
                        <a:pt x="35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762;p38">
                  <a:extLst>
                    <a:ext uri="{FF2B5EF4-FFF2-40B4-BE49-F238E27FC236}">
                      <a16:creationId xmlns:a16="http://schemas.microsoft.com/office/drawing/2014/main" id="{C68ED4E4-2736-40CF-89F9-72181E8F6EE2}"/>
                    </a:ext>
                  </a:extLst>
                </p:cNvPr>
                <p:cNvSpPr/>
                <p:nvPr/>
              </p:nvSpPr>
              <p:spPr>
                <a:xfrm>
                  <a:off x="4293903" y="3435344"/>
                  <a:ext cx="75576" cy="613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8" h="29184" extrusionOk="0">
                      <a:moveTo>
                        <a:pt x="1" y="0"/>
                      </a:moveTo>
                      <a:lnTo>
                        <a:pt x="1" y="29183"/>
                      </a:lnTo>
                      <a:cubicBezTo>
                        <a:pt x="1983" y="29183"/>
                        <a:pt x="3598" y="27570"/>
                        <a:pt x="3598" y="25586"/>
                      </a:cubicBezTo>
                      <a:lnTo>
                        <a:pt x="3598" y="3598"/>
                      </a:lnTo>
                      <a:cubicBezTo>
                        <a:pt x="3598" y="1615"/>
                        <a:pt x="1985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763;p38">
                  <a:extLst>
                    <a:ext uri="{FF2B5EF4-FFF2-40B4-BE49-F238E27FC236}">
                      <a16:creationId xmlns:a16="http://schemas.microsoft.com/office/drawing/2014/main" id="{B0BF9A2A-C8A3-4967-8E2F-0D15EACF5511}"/>
                    </a:ext>
                  </a:extLst>
                </p:cNvPr>
                <p:cNvSpPr/>
                <p:nvPr/>
              </p:nvSpPr>
              <p:spPr>
                <a:xfrm>
                  <a:off x="4255611" y="3554464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1"/>
                      </a:moveTo>
                      <a:lnTo>
                        <a:pt x="0" y="1925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1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764;p38">
                  <a:extLst>
                    <a:ext uri="{FF2B5EF4-FFF2-40B4-BE49-F238E27FC236}">
                      <a16:creationId xmlns:a16="http://schemas.microsoft.com/office/drawing/2014/main" id="{81D86F49-1076-4135-82E2-1D1212B6B09A}"/>
                    </a:ext>
                  </a:extLst>
                </p:cNvPr>
                <p:cNvSpPr/>
                <p:nvPr/>
              </p:nvSpPr>
              <p:spPr>
                <a:xfrm>
                  <a:off x="4255611" y="3701331"/>
                  <a:ext cx="76647" cy="8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8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765;p38">
                  <a:extLst>
                    <a:ext uri="{FF2B5EF4-FFF2-40B4-BE49-F238E27FC236}">
                      <a16:creationId xmlns:a16="http://schemas.microsoft.com/office/drawing/2014/main" id="{0A7C9F68-DF31-4581-AF2F-D0C5E754D176}"/>
                    </a:ext>
                  </a:extLst>
                </p:cNvPr>
                <p:cNvSpPr/>
                <p:nvPr/>
              </p:nvSpPr>
              <p:spPr>
                <a:xfrm>
                  <a:off x="4255611" y="3848198"/>
                  <a:ext cx="76647" cy="81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" h="3857" extrusionOk="0">
                      <a:moveTo>
                        <a:pt x="3648" y="0"/>
                      </a:moveTo>
                      <a:lnTo>
                        <a:pt x="0" y="1924"/>
                      </a:lnTo>
                      <a:lnTo>
                        <a:pt x="0" y="3857"/>
                      </a:lnTo>
                      <a:lnTo>
                        <a:pt x="3648" y="1934"/>
                      </a:lnTo>
                      <a:lnTo>
                        <a:pt x="3648" y="0"/>
                      </a:lnTo>
                      <a:close/>
                    </a:path>
                  </a:pathLst>
                </a:custGeom>
                <a:solidFill>
                  <a:srgbClr val="CC00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766;p38">
                  <a:extLst>
                    <a:ext uri="{FF2B5EF4-FFF2-40B4-BE49-F238E27FC236}">
                      <a16:creationId xmlns:a16="http://schemas.microsoft.com/office/drawing/2014/main" id="{636FA87C-0AFC-48A1-9C7F-3F9D1F04376E}"/>
                    </a:ext>
                  </a:extLst>
                </p:cNvPr>
                <p:cNvSpPr/>
                <p:nvPr/>
              </p:nvSpPr>
              <p:spPr>
                <a:xfrm>
                  <a:off x="4293903" y="3554464"/>
                  <a:ext cx="38355" cy="6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7" extrusionOk="0">
                      <a:moveTo>
                        <a:pt x="1825" y="1"/>
                      </a:moveTo>
                      <a:lnTo>
                        <a:pt x="1" y="963"/>
                      </a:lnTo>
                      <a:lnTo>
                        <a:pt x="1" y="2897"/>
                      </a:lnTo>
                      <a:lnTo>
                        <a:pt x="1825" y="1934"/>
                      </a:lnTo>
                      <a:lnTo>
                        <a:pt x="18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767;p38">
                  <a:extLst>
                    <a:ext uri="{FF2B5EF4-FFF2-40B4-BE49-F238E27FC236}">
                      <a16:creationId xmlns:a16="http://schemas.microsoft.com/office/drawing/2014/main" id="{2361C201-5C22-4097-B95C-BD34D62BE511}"/>
                    </a:ext>
                  </a:extLst>
                </p:cNvPr>
                <p:cNvSpPr/>
                <p:nvPr/>
              </p:nvSpPr>
              <p:spPr>
                <a:xfrm>
                  <a:off x="4293903" y="3701331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768;p38">
                  <a:extLst>
                    <a:ext uri="{FF2B5EF4-FFF2-40B4-BE49-F238E27FC236}">
                      <a16:creationId xmlns:a16="http://schemas.microsoft.com/office/drawing/2014/main" id="{BD68039B-E890-4F70-8000-98A299BBE4AE}"/>
                    </a:ext>
                  </a:extLst>
                </p:cNvPr>
                <p:cNvSpPr/>
                <p:nvPr/>
              </p:nvSpPr>
              <p:spPr>
                <a:xfrm>
                  <a:off x="4293903" y="3848198"/>
                  <a:ext cx="38355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" h="2895" extrusionOk="0">
                      <a:moveTo>
                        <a:pt x="1825" y="0"/>
                      </a:moveTo>
                      <a:lnTo>
                        <a:pt x="1" y="963"/>
                      </a:lnTo>
                      <a:lnTo>
                        <a:pt x="1" y="2895"/>
                      </a:lnTo>
                      <a:lnTo>
                        <a:pt x="1825" y="1934"/>
                      </a:lnTo>
                      <a:lnTo>
                        <a:pt x="18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769;p38">
                  <a:extLst>
                    <a:ext uri="{FF2B5EF4-FFF2-40B4-BE49-F238E27FC236}">
                      <a16:creationId xmlns:a16="http://schemas.microsoft.com/office/drawing/2014/main" id="{19F7DA27-D430-4C10-A34F-F31AA7F77D8E}"/>
                    </a:ext>
                  </a:extLst>
                </p:cNvPr>
                <p:cNvSpPr/>
                <p:nvPr/>
              </p:nvSpPr>
              <p:spPr>
                <a:xfrm>
                  <a:off x="4255611" y="3574691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0"/>
                      </a:moveTo>
                      <a:lnTo>
                        <a:pt x="0" y="962"/>
                      </a:lnTo>
                      <a:lnTo>
                        <a:pt x="0" y="2894"/>
                      </a:lnTo>
                      <a:lnTo>
                        <a:pt x="1824" y="1932"/>
                      </a:lnTo>
                      <a:lnTo>
                        <a:pt x="18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770;p38">
                  <a:extLst>
                    <a:ext uri="{FF2B5EF4-FFF2-40B4-BE49-F238E27FC236}">
                      <a16:creationId xmlns:a16="http://schemas.microsoft.com/office/drawing/2014/main" id="{33A35B3C-A07A-47AA-A37F-03A093E73948}"/>
                    </a:ext>
                  </a:extLst>
                </p:cNvPr>
                <p:cNvSpPr/>
                <p:nvPr/>
              </p:nvSpPr>
              <p:spPr>
                <a:xfrm>
                  <a:off x="4255611" y="3721537"/>
                  <a:ext cx="38313" cy="6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6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4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771;p38">
                  <a:extLst>
                    <a:ext uri="{FF2B5EF4-FFF2-40B4-BE49-F238E27FC236}">
                      <a16:creationId xmlns:a16="http://schemas.microsoft.com/office/drawing/2014/main" id="{A3E21DFC-FDB7-42FF-975E-BBC2E1C0DD3E}"/>
                    </a:ext>
                  </a:extLst>
                </p:cNvPr>
                <p:cNvSpPr/>
                <p:nvPr/>
              </p:nvSpPr>
              <p:spPr>
                <a:xfrm>
                  <a:off x="4255611" y="3868404"/>
                  <a:ext cx="38313" cy="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4" h="2895" extrusionOk="0">
                      <a:moveTo>
                        <a:pt x="1824" y="1"/>
                      </a:moveTo>
                      <a:lnTo>
                        <a:pt x="0" y="962"/>
                      </a:lnTo>
                      <a:lnTo>
                        <a:pt x="0" y="2895"/>
                      </a:lnTo>
                      <a:lnTo>
                        <a:pt x="1824" y="1933"/>
                      </a:lnTo>
                      <a:lnTo>
                        <a:pt x="182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" name="Google Shape;772;p38">
              <a:extLst>
                <a:ext uri="{FF2B5EF4-FFF2-40B4-BE49-F238E27FC236}">
                  <a16:creationId xmlns:a16="http://schemas.microsoft.com/office/drawing/2014/main" id="{25CD778E-29FB-4FDD-9416-1BA94BAFA3A1}"/>
                </a:ext>
              </a:extLst>
            </p:cNvPr>
            <p:cNvGrpSpPr/>
            <p:nvPr/>
          </p:nvGrpSpPr>
          <p:grpSpPr>
            <a:xfrm>
              <a:off x="5001130" y="2415731"/>
              <a:ext cx="760006" cy="2158828"/>
              <a:chOff x="5001130" y="2415731"/>
              <a:chExt cx="760006" cy="2158828"/>
            </a:xfrm>
          </p:grpSpPr>
          <p:sp>
            <p:nvSpPr>
              <p:cNvPr id="90" name="Google Shape;773;p38">
                <a:extLst>
                  <a:ext uri="{FF2B5EF4-FFF2-40B4-BE49-F238E27FC236}">
                    <a16:creationId xmlns:a16="http://schemas.microsoft.com/office/drawing/2014/main" id="{76D22CC0-8853-4B59-8BE7-81C19565211D}"/>
                  </a:ext>
                </a:extLst>
              </p:cNvPr>
              <p:cNvSpPr/>
              <p:nvPr/>
            </p:nvSpPr>
            <p:spPr>
              <a:xfrm>
                <a:off x="5504271" y="2773126"/>
                <a:ext cx="256865" cy="541203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39714" extrusionOk="0">
                    <a:moveTo>
                      <a:pt x="10761" y="0"/>
                    </a:moveTo>
                    <a:lnTo>
                      <a:pt x="1" y="39713"/>
                    </a:lnTo>
                    <a:cubicBezTo>
                      <a:pt x="1" y="39713"/>
                      <a:pt x="11600" y="38124"/>
                      <a:pt x="15224" y="30296"/>
                    </a:cubicBezTo>
                    <a:cubicBezTo>
                      <a:pt x="18848" y="22467"/>
                      <a:pt x="13460" y="2401"/>
                      <a:pt x="107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774;p38">
                <a:extLst>
                  <a:ext uri="{FF2B5EF4-FFF2-40B4-BE49-F238E27FC236}">
                    <a16:creationId xmlns:a16="http://schemas.microsoft.com/office/drawing/2014/main" id="{7670DD16-8806-44DC-AB9A-2D70E805CDDB}"/>
                  </a:ext>
                </a:extLst>
              </p:cNvPr>
              <p:cNvSpPr/>
              <p:nvPr/>
            </p:nvSpPr>
            <p:spPr>
              <a:xfrm>
                <a:off x="5417328" y="3339703"/>
                <a:ext cx="225644" cy="1156225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84845" extrusionOk="0">
                    <a:moveTo>
                      <a:pt x="0" y="1"/>
                    </a:moveTo>
                    <a:lnTo>
                      <a:pt x="0" y="16655"/>
                    </a:lnTo>
                    <a:cubicBezTo>
                      <a:pt x="73" y="16610"/>
                      <a:pt x="155" y="16586"/>
                      <a:pt x="239" y="16586"/>
                    </a:cubicBezTo>
                    <a:cubicBezTo>
                      <a:pt x="298" y="16586"/>
                      <a:pt x="356" y="16597"/>
                      <a:pt x="410" y="16622"/>
                    </a:cubicBezTo>
                    <a:lnTo>
                      <a:pt x="416" y="16622"/>
                    </a:lnTo>
                    <a:cubicBezTo>
                      <a:pt x="581" y="16688"/>
                      <a:pt x="706" y="16842"/>
                      <a:pt x="702" y="17030"/>
                    </a:cubicBezTo>
                    <a:cubicBezTo>
                      <a:pt x="0" y="52294"/>
                      <a:pt x="3394" y="62958"/>
                      <a:pt x="2438" y="84844"/>
                    </a:cubicBezTo>
                    <a:lnTo>
                      <a:pt x="6627" y="84436"/>
                    </a:lnTo>
                    <a:cubicBezTo>
                      <a:pt x="6627" y="84436"/>
                      <a:pt x="11121" y="60520"/>
                      <a:pt x="10207" y="46068"/>
                    </a:cubicBezTo>
                    <a:cubicBezTo>
                      <a:pt x="10207" y="46068"/>
                      <a:pt x="16558" y="8399"/>
                      <a:pt x="15382" y="1876"/>
                    </a:cubicBezTo>
                    <a:lnTo>
                      <a:pt x="8923" y="10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775;p38">
                <a:extLst>
                  <a:ext uri="{FF2B5EF4-FFF2-40B4-BE49-F238E27FC236}">
                    <a16:creationId xmlns:a16="http://schemas.microsoft.com/office/drawing/2014/main" id="{031C9E55-3FE4-4724-97E0-6AC0183A6B07}"/>
                  </a:ext>
                </a:extLst>
              </p:cNvPr>
              <p:cNvSpPr/>
              <p:nvPr/>
            </p:nvSpPr>
            <p:spPr>
              <a:xfrm>
                <a:off x="5390386" y="4429467"/>
                <a:ext cx="146318" cy="145092"/>
              </a:xfrm>
              <a:custGeom>
                <a:avLst/>
                <a:gdLst/>
                <a:ahLst/>
                <a:cxnLst/>
                <a:rect l="l" t="t" r="r" b="b"/>
                <a:pathLst>
                  <a:path w="10737" h="10647" extrusionOk="0">
                    <a:moveTo>
                      <a:pt x="6264" y="0"/>
                    </a:moveTo>
                    <a:cubicBezTo>
                      <a:pt x="4779" y="0"/>
                      <a:pt x="3636" y="711"/>
                      <a:pt x="3195" y="1575"/>
                    </a:cubicBezTo>
                    <a:cubicBezTo>
                      <a:pt x="2524" y="2893"/>
                      <a:pt x="3272" y="6146"/>
                      <a:pt x="1394" y="7212"/>
                    </a:cubicBezTo>
                    <a:cubicBezTo>
                      <a:pt x="0" y="8003"/>
                      <a:pt x="707" y="10246"/>
                      <a:pt x="766" y="10646"/>
                    </a:cubicBezTo>
                    <a:lnTo>
                      <a:pt x="9704" y="10646"/>
                    </a:lnTo>
                    <a:cubicBezTo>
                      <a:pt x="10249" y="10101"/>
                      <a:pt x="9704" y="7566"/>
                      <a:pt x="9704" y="7566"/>
                    </a:cubicBezTo>
                    <a:cubicBezTo>
                      <a:pt x="9704" y="5915"/>
                      <a:pt x="10736" y="1943"/>
                      <a:pt x="9847" y="1297"/>
                    </a:cubicBezTo>
                    <a:cubicBezTo>
                      <a:pt x="8566" y="364"/>
                      <a:pt x="7327" y="0"/>
                      <a:pt x="6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776;p38">
                <a:extLst>
                  <a:ext uri="{FF2B5EF4-FFF2-40B4-BE49-F238E27FC236}">
                    <a16:creationId xmlns:a16="http://schemas.microsoft.com/office/drawing/2014/main" id="{38AFA1E6-0381-4534-ABED-DACE1683ED5F}"/>
                  </a:ext>
                </a:extLst>
              </p:cNvPr>
              <p:cNvSpPr/>
              <p:nvPr/>
            </p:nvSpPr>
            <p:spPr>
              <a:xfrm>
                <a:off x="5339937" y="3381812"/>
                <a:ext cx="314318" cy="588040"/>
              </a:xfrm>
              <a:custGeom>
                <a:avLst/>
                <a:gdLst/>
                <a:ahLst/>
                <a:cxnLst/>
                <a:rect l="l" t="t" r="r" b="b"/>
                <a:pathLst>
                  <a:path w="23065" h="43151" extrusionOk="0">
                    <a:moveTo>
                      <a:pt x="21399" y="0"/>
                    </a:moveTo>
                    <a:cubicBezTo>
                      <a:pt x="0" y="610"/>
                      <a:pt x="2133" y="9141"/>
                      <a:pt x="2133" y="9141"/>
                    </a:cubicBezTo>
                    <a:lnTo>
                      <a:pt x="5679" y="42248"/>
                    </a:lnTo>
                    <a:cubicBezTo>
                      <a:pt x="7050" y="42925"/>
                      <a:pt x="8937" y="43151"/>
                      <a:pt x="10843" y="43151"/>
                    </a:cubicBezTo>
                    <a:cubicBezTo>
                      <a:pt x="14655" y="43151"/>
                      <a:pt x="18546" y="42248"/>
                      <a:pt x="18546" y="42248"/>
                    </a:cubicBezTo>
                    <a:lnTo>
                      <a:pt x="18546" y="37491"/>
                    </a:lnTo>
                    <a:lnTo>
                      <a:pt x="21049" y="12825"/>
                    </a:lnTo>
                    <a:cubicBezTo>
                      <a:pt x="23065" y="5539"/>
                      <a:pt x="21399" y="1"/>
                      <a:pt x="213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777;p38">
                <a:extLst>
                  <a:ext uri="{FF2B5EF4-FFF2-40B4-BE49-F238E27FC236}">
                    <a16:creationId xmlns:a16="http://schemas.microsoft.com/office/drawing/2014/main" id="{94C104A4-73E9-4C9F-9421-431D12A9B801}"/>
                  </a:ext>
                </a:extLst>
              </p:cNvPr>
              <p:cNvSpPr/>
              <p:nvPr/>
            </p:nvSpPr>
            <p:spPr>
              <a:xfrm>
                <a:off x="5126708" y="3319943"/>
                <a:ext cx="412232" cy="1172728"/>
              </a:xfrm>
              <a:custGeom>
                <a:avLst/>
                <a:gdLst/>
                <a:ahLst/>
                <a:cxnLst/>
                <a:rect l="l" t="t" r="r" b="b"/>
                <a:pathLst>
                  <a:path w="30250" h="86056" extrusionOk="0">
                    <a:moveTo>
                      <a:pt x="9446" y="1"/>
                    </a:moveTo>
                    <a:cubicBezTo>
                      <a:pt x="7849" y="23119"/>
                      <a:pt x="4722" y="53562"/>
                      <a:pt x="0" y="85431"/>
                    </a:cubicBezTo>
                    <a:lnTo>
                      <a:pt x="4274" y="86055"/>
                    </a:lnTo>
                    <a:cubicBezTo>
                      <a:pt x="7880" y="71720"/>
                      <a:pt x="12716" y="65322"/>
                      <a:pt x="13405" y="49480"/>
                    </a:cubicBezTo>
                    <a:cubicBezTo>
                      <a:pt x="13762" y="41291"/>
                      <a:pt x="21134" y="18336"/>
                      <a:pt x="21134" y="18336"/>
                    </a:cubicBezTo>
                    <a:cubicBezTo>
                      <a:pt x="21340" y="18257"/>
                      <a:pt x="21542" y="18166"/>
                      <a:pt x="21737" y="18073"/>
                    </a:cubicBezTo>
                    <a:lnTo>
                      <a:pt x="21743" y="18073"/>
                    </a:lnTo>
                    <a:cubicBezTo>
                      <a:pt x="28518" y="14917"/>
                      <a:pt x="29951" y="6356"/>
                      <a:pt x="30249" y="2542"/>
                    </a:cubicBezTo>
                    <a:lnTo>
                      <a:pt x="9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778;p38">
                <a:extLst>
                  <a:ext uri="{FF2B5EF4-FFF2-40B4-BE49-F238E27FC236}">
                    <a16:creationId xmlns:a16="http://schemas.microsoft.com/office/drawing/2014/main" id="{3D5D799C-AC3C-4B56-B0F9-22619B13F54E}"/>
                  </a:ext>
                </a:extLst>
              </p:cNvPr>
              <p:cNvSpPr/>
              <p:nvPr/>
            </p:nvSpPr>
            <p:spPr>
              <a:xfrm>
                <a:off x="5001130" y="4431565"/>
                <a:ext cx="212712" cy="142993"/>
              </a:xfrm>
              <a:custGeom>
                <a:avLst/>
                <a:gdLst/>
                <a:ahLst/>
                <a:cxnLst/>
                <a:rect l="l" t="t" r="r" b="b"/>
                <a:pathLst>
                  <a:path w="15609" h="10493" extrusionOk="0">
                    <a:moveTo>
                      <a:pt x="8963" y="0"/>
                    </a:moveTo>
                    <a:cubicBezTo>
                      <a:pt x="8658" y="0"/>
                      <a:pt x="8431" y="537"/>
                      <a:pt x="8431" y="537"/>
                    </a:cubicBezTo>
                    <a:cubicBezTo>
                      <a:pt x="8431" y="537"/>
                      <a:pt x="7001" y="4795"/>
                      <a:pt x="5790" y="5318"/>
                    </a:cubicBezTo>
                    <a:cubicBezTo>
                      <a:pt x="4579" y="5839"/>
                      <a:pt x="1" y="6542"/>
                      <a:pt x="428" y="9708"/>
                    </a:cubicBezTo>
                    <a:cubicBezTo>
                      <a:pt x="482" y="10102"/>
                      <a:pt x="544" y="10314"/>
                      <a:pt x="464" y="10492"/>
                    </a:cubicBezTo>
                    <a:lnTo>
                      <a:pt x="14415" y="10492"/>
                    </a:lnTo>
                    <a:cubicBezTo>
                      <a:pt x="15065" y="6448"/>
                      <a:pt x="14177" y="4483"/>
                      <a:pt x="14177" y="4483"/>
                    </a:cubicBezTo>
                    <a:cubicBezTo>
                      <a:pt x="14177" y="4483"/>
                      <a:pt x="15609" y="2349"/>
                      <a:pt x="14837" y="1836"/>
                    </a:cubicBezTo>
                    <a:cubicBezTo>
                      <a:pt x="13689" y="1072"/>
                      <a:pt x="12754" y="816"/>
                      <a:pt x="12016" y="816"/>
                    </a:cubicBezTo>
                    <a:cubicBezTo>
                      <a:pt x="10514" y="816"/>
                      <a:pt x="9830" y="1879"/>
                      <a:pt x="9830" y="1879"/>
                    </a:cubicBezTo>
                    <a:cubicBezTo>
                      <a:pt x="9547" y="398"/>
                      <a:pt x="9226" y="0"/>
                      <a:pt x="89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779;p38">
                <a:extLst>
                  <a:ext uri="{FF2B5EF4-FFF2-40B4-BE49-F238E27FC236}">
                    <a16:creationId xmlns:a16="http://schemas.microsoft.com/office/drawing/2014/main" id="{46A8657E-0E64-41D1-AC92-4294160CC508}"/>
                  </a:ext>
                </a:extLst>
              </p:cNvPr>
              <p:cNvSpPr/>
              <p:nvPr/>
            </p:nvSpPr>
            <p:spPr>
              <a:xfrm>
                <a:off x="5170288" y="3333203"/>
                <a:ext cx="368651" cy="634306"/>
              </a:xfrm>
              <a:custGeom>
                <a:avLst/>
                <a:gdLst/>
                <a:ahLst/>
                <a:cxnLst/>
                <a:rect l="l" t="t" r="r" b="b"/>
                <a:pathLst>
                  <a:path w="27052" h="46546" extrusionOk="0">
                    <a:moveTo>
                      <a:pt x="9937" y="1"/>
                    </a:moveTo>
                    <a:cubicBezTo>
                      <a:pt x="8266" y="1"/>
                      <a:pt x="6895" y="552"/>
                      <a:pt x="6094" y="1943"/>
                    </a:cubicBezTo>
                    <a:cubicBezTo>
                      <a:pt x="2235" y="8645"/>
                      <a:pt x="1" y="45205"/>
                      <a:pt x="1" y="45205"/>
                    </a:cubicBezTo>
                    <a:cubicBezTo>
                      <a:pt x="1598" y="46269"/>
                      <a:pt x="4707" y="46545"/>
                      <a:pt x="7507" y="46545"/>
                    </a:cubicBezTo>
                    <a:cubicBezTo>
                      <a:pt x="10536" y="46545"/>
                      <a:pt x="13202" y="46222"/>
                      <a:pt x="13202" y="46222"/>
                    </a:cubicBezTo>
                    <a:lnTo>
                      <a:pt x="13202" y="43096"/>
                    </a:lnTo>
                    <a:cubicBezTo>
                      <a:pt x="14015" y="40580"/>
                      <a:pt x="18920" y="19002"/>
                      <a:pt x="18920" y="19002"/>
                    </a:cubicBezTo>
                    <a:cubicBezTo>
                      <a:pt x="25248" y="15344"/>
                      <a:pt x="27051" y="8037"/>
                      <a:pt x="27051" y="8037"/>
                    </a:cubicBezTo>
                    <a:cubicBezTo>
                      <a:pt x="27051" y="8037"/>
                      <a:pt x="16314" y="1"/>
                      <a:pt x="99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780;p38">
                <a:extLst>
                  <a:ext uri="{FF2B5EF4-FFF2-40B4-BE49-F238E27FC236}">
                    <a16:creationId xmlns:a16="http://schemas.microsoft.com/office/drawing/2014/main" id="{3FCC1C3E-578D-4733-94BE-90C044C92CB7}"/>
                  </a:ext>
                </a:extLst>
              </p:cNvPr>
              <p:cNvSpPr/>
              <p:nvPr/>
            </p:nvSpPr>
            <p:spPr>
              <a:xfrm>
                <a:off x="5350335" y="2564571"/>
                <a:ext cx="51294" cy="21368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1568" extrusionOk="0">
                    <a:moveTo>
                      <a:pt x="855" y="0"/>
                    </a:moveTo>
                    <a:cubicBezTo>
                      <a:pt x="355" y="0"/>
                      <a:pt x="0" y="97"/>
                      <a:pt x="44" y="385"/>
                    </a:cubicBezTo>
                    <a:cubicBezTo>
                      <a:pt x="177" y="1276"/>
                      <a:pt x="3324" y="1567"/>
                      <a:pt x="3324" y="1567"/>
                    </a:cubicBezTo>
                    <a:cubicBezTo>
                      <a:pt x="3324" y="1567"/>
                      <a:pt x="3764" y="1164"/>
                      <a:pt x="3590" y="428"/>
                    </a:cubicBezTo>
                    <a:cubicBezTo>
                      <a:pt x="3590" y="428"/>
                      <a:pt x="1903" y="0"/>
                      <a:pt x="8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781;p38">
                <a:extLst>
                  <a:ext uri="{FF2B5EF4-FFF2-40B4-BE49-F238E27FC236}">
                    <a16:creationId xmlns:a16="http://schemas.microsoft.com/office/drawing/2014/main" id="{E133F48A-00B2-42D6-814F-BF13EE436BDC}"/>
                  </a:ext>
                </a:extLst>
              </p:cNvPr>
              <p:cNvSpPr/>
              <p:nvPr/>
            </p:nvSpPr>
            <p:spPr>
              <a:xfrm>
                <a:off x="5348373" y="2444635"/>
                <a:ext cx="18463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6911" extrusionOk="0">
                    <a:moveTo>
                      <a:pt x="5396" y="1"/>
                    </a:moveTo>
                    <a:cubicBezTo>
                      <a:pt x="4104" y="1"/>
                      <a:pt x="3034" y="448"/>
                      <a:pt x="2563" y="1576"/>
                    </a:cubicBezTo>
                    <a:cubicBezTo>
                      <a:pt x="1127" y="5022"/>
                      <a:pt x="1" y="16910"/>
                      <a:pt x="5868" y="16910"/>
                    </a:cubicBezTo>
                    <a:cubicBezTo>
                      <a:pt x="6057" y="16910"/>
                      <a:pt x="6253" y="16898"/>
                      <a:pt x="6457" y="16873"/>
                    </a:cubicBezTo>
                    <a:cubicBezTo>
                      <a:pt x="12696" y="16098"/>
                      <a:pt x="13549" y="7449"/>
                      <a:pt x="13304" y="4693"/>
                    </a:cubicBezTo>
                    <a:cubicBezTo>
                      <a:pt x="13129" y="2733"/>
                      <a:pt x="8588" y="1"/>
                      <a:pt x="53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782;p38">
                <a:extLst>
                  <a:ext uri="{FF2B5EF4-FFF2-40B4-BE49-F238E27FC236}">
                    <a16:creationId xmlns:a16="http://schemas.microsoft.com/office/drawing/2014/main" id="{EB93D977-EECF-4348-B88E-0C54D7761AED}"/>
                  </a:ext>
                </a:extLst>
              </p:cNvPr>
              <p:cNvSpPr/>
              <p:nvPr/>
            </p:nvSpPr>
            <p:spPr>
              <a:xfrm>
                <a:off x="5389201" y="2592357"/>
                <a:ext cx="122184" cy="83618"/>
              </a:xfrm>
              <a:custGeom>
                <a:avLst/>
                <a:gdLst/>
                <a:ahLst/>
                <a:cxnLst/>
                <a:rect l="l" t="t" r="r" b="b"/>
                <a:pathLst>
                  <a:path w="8966" h="6136" extrusionOk="0">
                    <a:moveTo>
                      <a:pt x="2151" y="0"/>
                    </a:moveTo>
                    <a:cubicBezTo>
                      <a:pt x="2129" y="0"/>
                      <a:pt x="2107" y="0"/>
                      <a:pt x="2085" y="0"/>
                    </a:cubicBezTo>
                    <a:cubicBezTo>
                      <a:pt x="2085" y="0"/>
                      <a:pt x="0" y="4955"/>
                      <a:pt x="2280" y="6026"/>
                    </a:cubicBezTo>
                    <a:cubicBezTo>
                      <a:pt x="2439" y="6101"/>
                      <a:pt x="2611" y="6136"/>
                      <a:pt x="2791" y="6136"/>
                    </a:cubicBezTo>
                    <a:cubicBezTo>
                      <a:pt x="5182" y="6136"/>
                      <a:pt x="8966" y="0"/>
                      <a:pt x="21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783;p38">
                <a:extLst>
                  <a:ext uri="{FF2B5EF4-FFF2-40B4-BE49-F238E27FC236}">
                    <a16:creationId xmlns:a16="http://schemas.microsoft.com/office/drawing/2014/main" id="{E6B21F5B-CE73-479A-A9C2-155702F36F4E}"/>
                  </a:ext>
                </a:extLst>
              </p:cNvPr>
              <p:cNvSpPr/>
              <p:nvPr/>
            </p:nvSpPr>
            <p:spPr>
              <a:xfrm>
                <a:off x="5422547" y="2621125"/>
                <a:ext cx="94098" cy="139382"/>
              </a:xfrm>
              <a:custGeom>
                <a:avLst/>
                <a:gdLst/>
                <a:ahLst/>
                <a:cxnLst/>
                <a:rect l="l" t="t" r="r" b="b"/>
                <a:pathLst>
                  <a:path w="6905" h="10228" extrusionOk="0">
                    <a:moveTo>
                      <a:pt x="4919" y="0"/>
                    </a:moveTo>
                    <a:cubicBezTo>
                      <a:pt x="1507" y="0"/>
                      <a:pt x="103" y="2919"/>
                      <a:pt x="103" y="2919"/>
                    </a:cubicBezTo>
                    <a:cubicBezTo>
                      <a:pt x="103" y="2919"/>
                      <a:pt x="341" y="6412"/>
                      <a:pt x="1" y="9507"/>
                    </a:cubicBezTo>
                    <a:cubicBezTo>
                      <a:pt x="1" y="9507"/>
                      <a:pt x="625" y="10227"/>
                      <a:pt x="2074" y="10227"/>
                    </a:cubicBezTo>
                    <a:cubicBezTo>
                      <a:pt x="3177" y="10227"/>
                      <a:pt x="4757" y="9811"/>
                      <a:pt x="6904" y="8343"/>
                    </a:cubicBezTo>
                    <a:cubicBezTo>
                      <a:pt x="6904" y="8343"/>
                      <a:pt x="5912" y="3019"/>
                      <a:pt x="6569" y="675"/>
                    </a:cubicBezTo>
                    <a:lnTo>
                      <a:pt x="6147" y="119"/>
                    </a:lnTo>
                    <a:cubicBezTo>
                      <a:pt x="5712" y="37"/>
                      <a:pt x="5303" y="0"/>
                      <a:pt x="49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784;p38">
                <a:extLst>
                  <a:ext uri="{FF2B5EF4-FFF2-40B4-BE49-F238E27FC236}">
                    <a16:creationId xmlns:a16="http://schemas.microsoft.com/office/drawing/2014/main" id="{BFB040AE-C782-492A-91E7-CC432EE81C4C}"/>
                  </a:ext>
                </a:extLst>
              </p:cNvPr>
              <p:cNvSpPr/>
              <p:nvPr/>
            </p:nvSpPr>
            <p:spPr>
              <a:xfrm>
                <a:off x="5353524" y="2428636"/>
                <a:ext cx="248961" cy="207315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5213" extrusionOk="0">
                    <a:moveTo>
                      <a:pt x="7968" y="0"/>
                    </a:moveTo>
                    <a:cubicBezTo>
                      <a:pt x="3775" y="0"/>
                      <a:pt x="0" y="3545"/>
                      <a:pt x="2440" y="3697"/>
                    </a:cubicBezTo>
                    <a:cubicBezTo>
                      <a:pt x="2285" y="4672"/>
                      <a:pt x="2243" y="6546"/>
                      <a:pt x="3207" y="9436"/>
                    </a:cubicBezTo>
                    <a:cubicBezTo>
                      <a:pt x="3207" y="9436"/>
                      <a:pt x="3209" y="8632"/>
                      <a:pt x="4159" y="8586"/>
                    </a:cubicBezTo>
                    <a:cubicBezTo>
                      <a:pt x="4167" y="8586"/>
                      <a:pt x="4175" y="8586"/>
                      <a:pt x="4183" y="8586"/>
                    </a:cubicBezTo>
                    <a:cubicBezTo>
                      <a:pt x="5114" y="8586"/>
                      <a:pt x="5253" y="11184"/>
                      <a:pt x="4703" y="12013"/>
                    </a:cubicBezTo>
                    <a:cubicBezTo>
                      <a:pt x="4703" y="12013"/>
                      <a:pt x="6051" y="15212"/>
                      <a:pt x="9422" y="15212"/>
                    </a:cubicBezTo>
                    <a:cubicBezTo>
                      <a:pt x="10080" y="15212"/>
                      <a:pt x="10816" y="15090"/>
                      <a:pt x="11634" y="14798"/>
                    </a:cubicBezTo>
                    <a:cubicBezTo>
                      <a:pt x="16153" y="13187"/>
                      <a:pt x="18268" y="1418"/>
                      <a:pt x="8977" y="72"/>
                    </a:cubicBezTo>
                    <a:cubicBezTo>
                      <a:pt x="8640" y="23"/>
                      <a:pt x="8302" y="0"/>
                      <a:pt x="7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785;p38">
                <a:extLst>
                  <a:ext uri="{FF2B5EF4-FFF2-40B4-BE49-F238E27FC236}">
                    <a16:creationId xmlns:a16="http://schemas.microsoft.com/office/drawing/2014/main" id="{8317E113-6FAC-405C-B12B-91098BC8617A}"/>
                  </a:ext>
                </a:extLst>
              </p:cNvPr>
              <p:cNvSpPr/>
              <p:nvPr/>
            </p:nvSpPr>
            <p:spPr>
              <a:xfrm>
                <a:off x="5113516" y="2716626"/>
                <a:ext cx="590275" cy="752306"/>
              </a:xfrm>
              <a:custGeom>
                <a:avLst/>
                <a:gdLst/>
                <a:ahLst/>
                <a:cxnLst/>
                <a:rect l="l" t="t" r="r" b="b"/>
                <a:pathLst>
                  <a:path w="43315" h="55205" extrusionOk="0">
                    <a:moveTo>
                      <a:pt x="24589" y="1"/>
                    </a:moveTo>
                    <a:cubicBezTo>
                      <a:pt x="20976" y="1"/>
                      <a:pt x="17388" y="604"/>
                      <a:pt x="14550" y="1994"/>
                    </a:cubicBezTo>
                    <a:cubicBezTo>
                      <a:pt x="7720" y="5340"/>
                      <a:pt x="8680" y="32177"/>
                      <a:pt x="8680" y="32177"/>
                    </a:cubicBezTo>
                    <a:cubicBezTo>
                      <a:pt x="8680" y="32177"/>
                      <a:pt x="1" y="41913"/>
                      <a:pt x="2567" y="46888"/>
                    </a:cubicBezTo>
                    <a:cubicBezTo>
                      <a:pt x="4818" y="51250"/>
                      <a:pt x="7918" y="55204"/>
                      <a:pt x="18096" y="55204"/>
                    </a:cubicBezTo>
                    <a:cubicBezTo>
                      <a:pt x="20618" y="55204"/>
                      <a:pt x="23574" y="54962"/>
                      <a:pt x="27059" y="54422"/>
                    </a:cubicBezTo>
                    <a:cubicBezTo>
                      <a:pt x="28696" y="54169"/>
                      <a:pt x="30065" y="54077"/>
                      <a:pt x="31221" y="54077"/>
                    </a:cubicBezTo>
                    <a:cubicBezTo>
                      <a:pt x="34281" y="54077"/>
                      <a:pt x="35846" y="54721"/>
                      <a:pt x="36925" y="54721"/>
                    </a:cubicBezTo>
                    <a:cubicBezTo>
                      <a:pt x="37609" y="54721"/>
                      <a:pt x="38098" y="54462"/>
                      <a:pt x="38650" y="53613"/>
                    </a:cubicBezTo>
                    <a:cubicBezTo>
                      <a:pt x="41356" y="49454"/>
                      <a:pt x="38390" y="44352"/>
                      <a:pt x="38506" y="36186"/>
                    </a:cubicBezTo>
                    <a:cubicBezTo>
                      <a:pt x="38621" y="28021"/>
                      <a:pt x="43314" y="7596"/>
                      <a:pt x="39437" y="4146"/>
                    </a:cubicBezTo>
                    <a:cubicBezTo>
                      <a:pt x="36643" y="1662"/>
                      <a:pt x="30584" y="1"/>
                      <a:pt x="24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786;p38">
                <a:extLst>
                  <a:ext uri="{FF2B5EF4-FFF2-40B4-BE49-F238E27FC236}">
                    <a16:creationId xmlns:a16="http://schemas.microsoft.com/office/drawing/2014/main" id="{B6C2B028-C1CE-4C43-B1A4-9F2243EE6D29}"/>
                  </a:ext>
                </a:extLst>
              </p:cNvPr>
              <p:cNvSpPr/>
              <p:nvPr/>
            </p:nvSpPr>
            <p:spPr>
              <a:xfrm>
                <a:off x="5174704" y="2982690"/>
                <a:ext cx="2140" cy="297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18" extrusionOk="0">
                    <a:moveTo>
                      <a:pt x="132" y="0"/>
                    </a:moveTo>
                    <a:lnTo>
                      <a:pt x="1" y="218"/>
                    </a:lnTo>
                    <a:cubicBezTo>
                      <a:pt x="49" y="142"/>
                      <a:pt x="100" y="69"/>
                      <a:pt x="157" y="0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787;p38">
                <a:extLst>
                  <a:ext uri="{FF2B5EF4-FFF2-40B4-BE49-F238E27FC236}">
                    <a16:creationId xmlns:a16="http://schemas.microsoft.com/office/drawing/2014/main" id="{691F58F3-0ABE-47AA-B0D5-74BB55AEDA36}"/>
                  </a:ext>
                </a:extLst>
              </p:cNvPr>
              <p:cNvSpPr/>
              <p:nvPr/>
            </p:nvSpPr>
            <p:spPr>
              <a:xfrm>
                <a:off x="5297215" y="2448519"/>
                <a:ext cx="179774" cy="69528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5102" extrusionOk="0">
                    <a:moveTo>
                      <a:pt x="2369" y="1"/>
                    </a:moveTo>
                    <a:cubicBezTo>
                      <a:pt x="940" y="1"/>
                      <a:pt x="0" y="339"/>
                      <a:pt x="259" y="1185"/>
                    </a:cubicBezTo>
                    <a:cubicBezTo>
                      <a:pt x="956" y="3458"/>
                      <a:pt x="7588" y="5101"/>
                      <a:pt x="7588" y="5101"/>
                    </a:cubicBezTo>
                    <a:cubicBezTo>
                      <a:pt x="7588" y="5101"/>
                      <a:pt x="13191" y="3866"/>
                      <a:pt x="10365" y="2086"/>
                    </a:cubicBezTo>
                    <a:cubicBezTo>
                      <a:pt x="8590" y="967"/>
                      <a:pt x="4783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788;p38">
                <a:extLst>
                  <a:ext uri="{FF2B5EF4-FFF2-40B4-BE49-F238E27FC236}">
                    <a16:creationId xmlns:a16="http://schemas.microsoft.com/office/drawing/2014/main" id="{DD590EA7-545E-4BE5-BD47-8A35B4D49264}"/>
                  </a:ext>
                </a:extLst>
              </p:cNvPr>
              <p:cNvSpPr/>
              <p:nvPr/>
            </p:nvSpPr>
            <p:spPr>
              <a:xfrm>
                <a:off x="5367601" y="2415731"/>
                <a:ext cx="218081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16003" h="10920" extrusionOk="0">
                    <a:moveTo>
                      <a:pt x="12198" y="7506"/>
                    </a:moveTo>
                    <a:cubicBezTo>
                      <a:pt x="12200" y="7506"/>
                      <a:pt x="12202" y="7506"/>
                      <a:pt x="12204" y="7506"/>
                    </a:cubicBezTo>
                    <a:cubicBezTo>
                      <a:pt x="13369" y="7511"/>
                      <a:pt x="14763" y="7667"/>
                      <a:pt x="13914" y="9680"/>
                    </a:cubicBezTo>
                    <a:cubicBezTo>
                      <a:pt x="13914" y="9680"/>
                      <a:pt x="12056" y="9539"/>
                      <a:pt x="11276" y="9340"/>
                    </a:cubicBezTo>
                    <a:cubicBezTo>
                      <a:pt x="11276" y="9340"/>
                      <a:pt x="11048" y="7506"/>
                      <a:pt x="12198" y="7506"/>
                    </a:cubicBezTo>
                    <a:close/>
                    <a:moveTo>
                      <a:pt x="5124" y="0"/>
                    </a:moveTo>
                    <a:cubicBezTo>
                      <a:pt x="4300" y="0"/>
                      <a:pt x="3547" y="120"/>
                      <a:pt x="2893" y="375"/>
                    </a:cubicBezTo>
                    <a:cubicBezTo>
                      <a:pt x="552" y="1298"/>
                      <a:pt x="0" y="5963"/>
                      <a:pt x="0" y="5963"/>
                    </a:cubicBezTo>
                    <a:cubicBezTo>
                      <a:pt x="5297" y="10070"/>
                      <a:pt x="14292" y="10920"/>
                      <a:pt x="14292" y="10920"/>
                    </a:cubicBezTo>
                    <a:cubicBezTo>
                      <a:pt x="14292" y="10920"/>
                      <a:pt x="16002" y="3950"/>
                      <a:pt x="12441" y="2123"/>
                    </a:cubicBezTo>
                    <a:cubicBezTo>
                      <a:pt x="9869" y="803"/>
                      <a:pt x="7260" y="0"/>
                      <a:pt x="51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789;p38">
                <a:extLst>
                  <a:ext uri="{FF2B5EF4-FFF2-40B4-BE49-F238E27FC236}">
                    <a16:creationId xmlns:a16="http://schemas.microsoft.com/office/drawing/2014/main" id="{E4665514-BEAE-4942-892E-11916BC8A5F9}"/>
                  </a:ext>
                </a:extLst>
              </p:cNvPr>
              <p:cNvSpPr/>
              <p:nvPr/>
            </p:nvSpPr>
            <p:spPr>
              <a:xfrm>
                <a:off x="5370095" y="2675485"/>
                <a:ext cx="328450" cy="179147"/>
              </a:xfrm>
              <a:custGeom>
                <a:avLst/>
                <a:gdLst/>
                <a:ahLst/>
                <a:cxnLst/>
                <a:rect l="l" t="t" r="r" b="b"/>
                <a:pathLst>
                  <a:path w="24102" h="13146" extrusionOk="0">
                    <a:moveTo>
                      <a:pt x="11225" y="0"/>
                    </a:moveTo>
                    <a:cubicBezTo>
                      <a:pt x="3789" y="0"/>
                      <a:pt x="1" y="3589"/>
                      <a:pt x="1" y="3589"/>
                    </a:cubicBezTo>
                    <a:cubicBezTo>
                      <a:pt x="1" y="3589"/>
                      <a:pt x="7818" y="13075"/>
                      <a:pt x="13992" y="13146"/>
                    </a:cubicBezTo>
                    <a:cubicBezTo>
                      <a:pt x="14011" y="13146"/>
                      <a:pt x="14029" y="13146"/>
                      <a:pt x="14047" y="13146"/>
                    </a:cubicBezTo>
                    <a:cubicBezTo>
                      <a:pt x="20191" y="13146"/>
                      <a:pt x="24102" y="1507"/>
                      <a:pt x="14519" y="225"/>
                    </a:cubicBezTo>
                    <a:cubicBezTo>
                      <a:pt x="13352" y="69"/>
                      <a:pt x="12254" y="0"/>
                      <a:pt x="11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790;p38">
                <a:extLst>
                  <a:ext uri="{FF2B5EF4-FFF2-40B4-BE49-F238E27FC236}">
                    <a16:creationId xmlns:a16="http://schemas.microsoft.com/office/drawing/2014/main" id="{51A57439-2136-4132-83EF-067B8D0B1DDB}"/>
                  </a:ext>
                </a:extLst>
              </p:cNvPr>
              <p:cNvSpPr/>
              <p:nvPr/>
            </p:nvSpPr>
            <p:spPr>
              <a:xfrm>
                <a:off x="5029189" y="2771027"/>
                <a:ext cx="331026" cy="556779"/>
              </a:xfrm>
              <a:custGeom>
                <a:avLst/>
                <a:gdLst/>
                <a:ahLst/>
                <a:cxnLst/>
                <a:rect l="l" t="t" r="r" b="b"/>
                <a:pathLst>
                  <a:path w="24291" h="40857" extrusionOk="0">
                    <a:moveTo>
                      <a:pt x="18614" y="1"/>
                    </a:moveTo>
                    <a:cubicBezTo>
                      <a:pt x="18614" y="1"/>
                      <a:pt x="0" y="21965"/>
                      <a:pt x="2684" y="32334"/>
                    </a:cubicBezTo>
                    <a:cubicBezTo>
                      <a:pt x="3965" y="37280"/>
                      <a:pt x="7570" y="40857"/>
                      <a:pt x="10413" y="40857"/>
                    </a:cubicBezTo>
                    <a:cubicBezTo>
                      <a:pt x="11523" y="40857"/>
                      <a:pt x="12517" y="40312"/>
                      <a:pt x="13211" y="39091"/>
                    </a:cubicBezTo>
                    <a:cubicBezTo>
                      <a:pt x="15684" y="34740"/>
                      <a:pt x="13211" y="28567"/>
                      <a:pt x="13211" y="28567"/>
                    </a:cubicBezTo>
                    <a:lnTo>
                      <a:pt x="23606" y="12672"/>
                    </a:lnTo>
                    <a:cubicBezTo>
                      <a:pt x="24291" y="2966"/>
                      <a:pt x="18614" y="1"/>
                      <a:pt x="186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91;p38">
              <a:extLst>
                <a:ext uri="{FF2B5EF4-FFF2-40B4-BE49-F238E27FC236}">
                  <a16:creationId xmlns:a16="http://schemas.microsoft.com/office/drawing/2014/main" id="{FB76A263-9D8C-428A-A0DA-89F71C278B8C}"/>
                </a:ext>
              </a:extLst>
            </p:cNvPr>
            <p:cNvGrpSpPr/>
            <p:nvPr/>
          </p:nvGrpSpPr>
          <p:grpSpPr>
            <a:xfrm>
              <a:off x="3382878" y="2622174"/>
              <a:ext cx="862266" cy="1952385"/>
              <a:chOff x="3382878" y="2622174"/>
              <a:chExt cx="862266" cy="1952385"/>
            </a:xfrm>
          </p:grpSpPr>
          <p:sp>
            <p:nvSpPr>
              <p:cNvPr id="73" name="Google Shape;792;p38">
                <a:extLst>
                  <a:ext uri="{FF2B5EF4-FFF2-40B4-BE49-F238E27FC236}">
                    <a16:creationId xmlns:a16="http://schemas.microsoft.com/office/drawing/2014/main" id="{157A2B42-67E4-44FE-9137-8483E9071EB0}"/>
                  </a:ext>
                </a:extLst>
              </p:cNvPr>
              <p:cNvSpPr/>
              <p:nvPr/>
            </p:nvSpPr>
            <p:spPr>
              <a:xfrm>
                <a:off x="3387075" y="3704130"/>
                <a:ext cx="75047" cy="103951"/>
              </a:xfrm>
              <a:custGeom>
                <a:avLst/>
                <a:gdLst/>
                <a:ahLst/>
                <a:cxnLst/>
                <a:rect l="l" t="t" r="r" b="b"/>
                <a:pathLst>
                  <a:path w="5507" h="7628" extrusionOk="0">
                    <a:moveTo>
                      <a:pt x="4068" y="0"/>
                    </a:moveTo>
                    <a:cubicBezTo>
                      <a:pt x="3216" y="0"/>
                      <a:pt x="2188" y="493"/>
                      <a:pt x="1959" y="1088"/>
                    </a:cubicBezTo>
                    <a:cubicBezTo>
                      <a:pt x="1959" y="1088"/>
                      <a:pt x="1189" y="2979"/>
                      <a:pt x="860" y="4254"/>
                    </a:cubicBezTo>
                    <a:cubicBezTo>
                      <a:pt x="532" y="5530"/>
                      <a:pt x="1" y="7180"/>
                      <a:pt x="209" y="7354"/>
                    </a:cubicBezTo>
                    <a:cubicBezTo>
                      <a:pt x="215" y="7360"/>
                      <a:pt x="223" y="7363"/>
                      <a:pt x="231" y="7363"/>
                    </a:cubicBezTo>
                    <a:cubicBezTo>
                      <a:pt x="489" y="7363"/>
                      <a:pt x="1554" y="4874"/>
                      <a:pt x="1555" y="4873"/>
                    </a:cubicBezTo>
                    <a:lnTo>
                      <a:pt x="1555" y="4873"/>
                    </a:lnTo>
                    <a:cubicBezTo>
                      <a:pt x="1554" y="4874"/>
                      <a:pt x="1284" y="7393"/>
                      <a:pt x="1584" y="7616"/>
                    </a:cubicBezTo>
                    <a:cubicBezTo>
                      <a:pt x="1595" y="7624"/>
                      <a:pt x="1607" y="7628"/>
                      <a:pt x="1619" y="7628"/>
                    </a:cubicBezTo>
                    <a:cubicBezTo>
                      <a:pt x="1948" y="7628"/>
                      <a:pt x="2770" y="4867"/>
                      <a:pt x="2770" y="4867"/>
                    </a:cubicBezTo>
                    <a:cubicBezTo>
                      <a:pt x="2770" y="4867"/>
                      <a:pt x="2886" y="7110"/>
                      <a:pt x="3218" y="7168"/>
                    </a:cubicBezTo>
                    <a:cubicBezTo>
                      <a:pt x="3222" y="7169"/>
                      <a:pt x="3226" y="7170"/>
                      <a:pt x="3230" y="7170"/>
                    </a:cubicBezTo>
                    <a:cubicBezTo>
                      <a:pt x="3559" y="7170"/>
                      <a:pt x="3973" y="4771"/>
                      <a:pt x="3973" y="4771"/>
                    </a:cubicBezTo>
                    <a:cubicBezTo>
                      <a:pt x="3973" y="4771"/>
                      <a:pt x="4747" y="5690"/>
                      <a:pt x="4997" y="6344"/>
                    </a:cubicBezTo>
                    <a:cubicBezTo>
                      <a:pt x="4997" y="6344"/>
                      <a:pt x="5436" y="6062"/>
                      <a:pt x="4972" y="4755"/>
                    </a:cubicBezTo>
                    <a:cubicBezTo>
                      <a:pt x="4509" y="3447"/>
                      <a:pt x="5506" y="2302"/>
                      <a:pt x="5262" y="834"/>
                    </a:cubicBezTo>
                    <a:cubicBezTo>
                      <a:pt x="5161" y="235"/>
                      <a:pt x="4657" y="0"/>
                      <a:pt x="40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93;p38">
                <a:extLst>
                  <a:ext uri="{FF2B5EF4-FFF2-40B4-BE49-F238E27FC236}">
                    <a16:creationId xmlns:a16="http://schemas.microsoft.com/office/drawing/2014/main" id="{D1B691F5-DB88-466A-8E1F-15122F0989A8}"/>
                  </a:ext>
                </a:extLst>
              </p:cNvPr>
              <p:cNvSpPr/>
              <p:nvPr/>
            </p:nvSpPr>
            <p:spPr>
              <a:xfrm>
                <a:off x="3420163" y="3708340"/>
                <a:ext cx="50653" cy="65330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4794" extrusionOk="0">
                    <a:moveTo>
                      <a:pt x="2664" y="0"/>
                    </a:moveTo>
                    <a:lnTo>
                      <a:pt x="0" y="372"/>
                    </a:lnTo>
                    <a:cubicBezTo>
                      <a:pt x="0" y="372"/>
                      <a:pt x="1362" y="1732"/>
                      <a:pt x="1928" y="2291"/>
                    </a:cubicBezTo>
                    <a:cubicBezTo>
                      <a:pt x="2493" y="2852"/>
                      <a:pt x="3025" y="4653"/>
                      <a:pt x="3511" y="4793"/>
                    </a:cubicBezTo>
                    <a:cubicBezTo>
                      <a:pt x="3511" y="4793"/>
                      <a:pt x="3717" y="1516"/>
                      <a:pt x="26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94;p38">
                <a:extLst>
                  <a:ext uri="{FF2B5EF4-FFF2-40B4-BE49-F238E27FC236}">
                    <a16:creationId xmlns:a16="http://schemas.microsoft.com/office/drawing/2014/main" id="{2E6F245A-9EE7-4A11-A4F0-D3CDFB55C864}"/>
                  </a:ext>
                </a:extLst>
              </p:cNvPr>
              <p:cNvSpPr/>
              <p:nvPr/>
            </p:nvSpPr>
            <p:spPr>
              <a:xfrm>
                <a:off x="3382878" y="2944369"/>
                <a:ext cx="123969" cy="781714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57363" extrusionOk="0">
                    <a:moveTo>
                      <a:pt x="4000" y="1"/>
                    </a:moveTo>
                    <a:cubicBezTo>
                      <a:pt x="0" y="4260"/>
                      <a:pt x="2286" y="12215"/>
                      <a:pt x="4000" y="27146"/>
                    </a:cubicBezTo>
                    <a:lnTo>
                      <a:pt x="2065" y="57331"/>
                    </a:lnTo>
                    <a:cubicBezTo>
                      <a:pt x="2065" y="57331"/>
                      <a:pt x="2277" y="57363"/>
                      <a:pt x="2605" y="57363"/>
                    </a:cubicBezTo>
                    <a:cubicBezTo>
                      <a:pt x="3303" y="57363"/>
                      <a:pt x="4527" y="57222"/>
                      <a:pt x="5370" y="56347"/>
                    </a:cubicBezTo>
                    <a:lnTo>
                      <a:pt x="9096" y="28461"/>
                    </a:lnTo>
                    <a:lnTo>
                      <a:pt x="9096" y="6235"/>
                    </a:lnTo>
                    <a:lnTo>
                      <a:pt x="400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95;p38">
                <a:extLst>
                  <a:ext uri="{FF2B5EF4-FFF2-40B4-BE49-F238E27FC236}">
                    <a16:creationId xmlns:a16="http://schemas.microsoft.com/office/drawing/2014/main" id="{4CE4A6F4-88D0-4B59-809A-21158F503631}"/>
                  </a:ext>
                </a:extLst>
              </p:cNvPr>
              <p:cNvSpPr/>
              <p:nvPr/>
            </p:nvSpPr>
            <p:spPr>
              <a:xfrm>
                <a:off x="3659285" y="3488093"/>
                <a:ext cx="400662" cy="1086466"/>
              </a:xfrm>
              <a:custGeom>
                <a:avLst/>
                <a:gdLst/>
                <a:ahLst/>
                <a:cxnLst/>
                <a:rect l="l" t="t" r="r" b="b"/>
                <a:pathLst>
                  <a:path w="29401" h="79726" extrusionOk="0">
                    <a:moveTo>
                      <a:pt x="8066" y="1"/>
                    </a:moveTo>
                    <a:cubicBezTo>
                      <a:pt x="4510" y="1"/>
                      <a:pt x="0" y="12247"/>
                      <a:pt x="0" y="12247"/>
                    </a:cubicBezTo>
                    <a:cubicBezTo>
                      <a:pt x="0" y="12247"/>
                      <a:pt x="5519" y="27380"/>
                      <a:pt x="6212" y="33433"/>
                    </a:cubicBezTo>
                    <a:cubicBezTo>
                      <a:pt x="6907" y="39487"/>
                      <a:pt x="8035" y="42169"/>
                      <a:pt x="11536" y="48922"/>
                    </a:cubicBezTo>
                    <a:cubicBezTo>
                      <a:pt x="15943" y="57423"/>
                      <a:pt x="18479" y="67971"/>
                      <a:pt x="19216" y="71061"/>
                    </a:cubicBezTo>
                    <a:cubicBezTo>
                      <a:pt x="19204" y="71322"/>
                      <a:pt x="19143" y="71541"/>
                      <a:pt x="19070" y="71792"/>
                    </a:cubicBezTo>
                    <a:cubicBezTo>
                      <a:pt x="18805" y="72697"/>
                      <a:pt x="18195" y="74586"/>
                      <a:pt x="17992" y="75404"/>
                    </a:cubicBezTo>
                    <a:cubicBezTo>
                      <a:pt x="17749" y="76420"/>
                      <a:pt x="18554" y="79134"/>
                      <a:pt x="18786" y="79725"/>
                    </a:cubicBezTo>
                    <a:lnTo>
                      <a:pt x="19447" y="79725"/>
                    </a:lnTo>
                    <a:cubicBezTo>
                      <a:pt x="19462" y="79230"/>
                      <a:pt x="19546" y="77126"/>
                      <a:pt x="20076" y="76664"/>
                    </a:cubicBezTo>
                    <a:cubicBezTo>
                      <a:pt x="20076" y="76664"/>
                      <a:pt x="20240" y="76633"/>
                      <a:pt x="20494" y="76633"/>
                    </a:cubicBezTo>
                    <a:cubicBezTo>
                      <a:pt x="21058" y="76633"/>
                      <a:pt x="22060" y="76785"/>
                      <a:pt x="22671" y="77764"/>
                    </a:cubicBezTo>
                    <a:cubicBezTo>
                      <a:pt x="23104" y="78460"/>
                      <a:pt x="23475" y="78903"/>
                      <a:pt x="23766" y="79191"/>
                    </a:cubicBezTo>
                    <a:lnTo>
                      <a:pt x="29400" y="79191"/>
                    </a:lnTo>
                    <a:cubicBezTo>
                      <a:pt x="29250" y="78983"/>
                      <a:pt x="29086" y="78794"/>
                      <a:pt x="28909" y="78646"/>
                    </a:cubicBezTo>
                    <a:cubicBezTo>
                      <a:pt x="28321" y="78149"/>
                      <a:pt x="27664" y="77953"/>
                      <a:pt x="27536" y="77920"/>
                    </a:cubicBezTo>
                    <a:cubicBezTo>
                      <a:pt x="27527" y="77918"/>
                      <a:pt x="27517" y="77914"/>
                      <a:pt x="27510" y="77910"/>
                    </a:cubicBezTo>
                    <a:cubicBezTo>
                      <a:pt x="26477" y="77075"/>
                      <a:pt x="23830" y="73504"/>
                      <a:pt x="23286" y="71710"/>
                    </a:cubicBezTo>
                    <a:cubicBezTo>
                      <a:pt x="20431" y="62299"/>
                      <a:pt x="15631" y="39842"/>
                      <a:pt x="15096" y="36638"/>
                    </a:cubicBezTo>
                    <a:cubicBezTo>
                      <a:pt x="14562" y="33433"/>
                      <a:pt x="14135" y="17378"/>
                      <a:pt x="10943" y="4290"/>
                    </a:cubicBezTo>
                    <a:cubicBezTo>
                      <a:pt x="10186" y="1185"/>
                      <a:pt x="9172" y="1"/>
                      <a:pt x="80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96;p38">
                <a:extLst>
                  <a:ext uri="{FF2B5EF4-FFF2-40B4-BE49-F238E27FC236}">
                    <a16:creationId xmlns:a16="http://schemas.microsoft.com/office/drawing/2014/main" id="{4CB6F260-FBEB-4A48-BE70-9945425E19C4}"/>
                  </a:ext>
                </a:extLst>
              </p:cNvPr>
              <p:cNvSpPr/>
              <p:nvPr/>
            </p:nvSpPr>
            <p:spPr>
              <a:xfrm>
                <a:off x="3465461" y="3604008"/>
                <a:ext cx="192420" cy="955915"/>
              </a:xfrm>
              <a:custGeom>
                <a:avLst/>
                <a:gdLst/>
                <a:ahLst/>
                <a:cxnLst/>
                <a:rect l="l" t="t" r="r" b="b"/>
                <a:pathLst>
                  <a:path w="14120" h="70146" extrusionOk="0">
                    <a:moveTo>
                      <a:pt x="854" y="1"/>
                    </a:moveTo>
                    <a:lnTo>
                      <a:pt x="854" y="1"/>
                    </a:lnTo>
                    <a:cubicBezTo>
                      <a:pt x="0" y="13343"/>
                      <a:pt x="2529" y="16653"/>
                      <a:pt x="3511" y="22139"/>
                    </a:cubicBezTo>
                    <a:cubicBezTo>
                      <a:pt x="4255" y="26290"/>
                      <a:pt x="2140" y="32304"/>
                      <a:pt x="4273" y="38990"/>
                    </a:cubicBezTo>
                    <a:cubicBezTo>
                      <a:pt x="5692" y="43441"/>
                      <a:pt x="8846" y="62312"/>
                      <a:pt x="8846" y="62312"/>
                    </a:cubicBezTo>
                    <a:lnTo>
                      <a:pt x="8846" y="70145"/>
                    </a:lnTo>
                    <a:lnTo>
                      <a:pt x="14119" y="70145"/>
                    </a:lnTo>
                    <a:cubicBezTo>
                      <a:pt x="14119" y="70145"/>
                      <a:pt x="12041" y="61476"/>
                      <a:pt x="12041" y="58217"/>
                    </a:cubicBezTo>
                    <a:cubicBezTo>
                      <a:pt x="12041" y="44152"/>
                      <a:pt x="10101" y="27384"/>
                      <a:pt x="10390" y="21008"/>
                    </a:cubicBezTo>
                    <a:cubicBezTo>
                      <a:pt x="10671" y="14777"/>
                      <a:pt x="12763" y="2492"/>
                      <a:pt x="12763" y="2492"/>
                    </a:cubicBezTo>
                    <a:lnTo>
                      <a:pt x="8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97;p38">
                <a:extLst>
                  <a:ext uri="{FF2B5EF4-FFF2-40B4-BE49-F238E27FC236}">
                    <a16:creationId xmlns:a16="http://schemas.microsoft.com/office/drawing/2014/main" id="{8F0E651D-67B7-4A8A-9717-77FB099B05D0}"/>
                  </a:ext>
                </a:extLst>
              </p:cNvPr>
              <p:cNvSpPr/>
              <p:nvPr/>
            </p:nvSpPr>
            <p:spPr>
              <a:xfrm>
                <a:off x="3445265" y="3314301"/>
                <a:ext cx="329363" cy="1085308"/>
              </a:xfrm>
              <a:custGeom>
                <a:avLst/>
                <a:gdLst/>
                <a:ahLst/>
                <a:cxnLst/>
                <a:rect l="l" t="t" r="r" b="b"/>
                <a:pathLst>
                  <a:path w="24169" h="79641" extrusionOk="0">
                    <a:moveTo>
                      <a:pt x="24168" y="0"/>
                    </a:moveTo>
                    <a:lnTo>
                      <a:pt x="8897" y="711"/>
                    </a:lnTo>
                    <a:cubicBezTo>
                      <a:pt x="8897" y="711"/>
                      <a:pt x="1" y="8103"/>
                      <a:pt x="2336" y="21260"/>
                    </a:cubicBezTo>
                    <a:cubicBezTo>
                      <a:pt x="2336" y="21260"/>
                      <a:pt x="2327" y="21395"/>
                      <a:pt x="2316" y="21632"/>
                    </a:cubicBezTo>
                    <a:cubicBezTo>
                      <a:pt x="1944" y="27825"/>
                      <a:pt x="2309" y="31823"/>
                      <a:pt x="2902" y="34894"/>
                    </a:cubicBezTo>
                    <a:cubicBezTo>
                      <a:pt x="3556" y="38282"/>
                      <a:pt x="4483" y="40548"/>
                      <a:pt x="4993" y="43400"/>
                    </a:cubicBezTo>
                    <a:cubicBezTo>
                      <a:pt x="5737" y="47551"/>
                      <a:pt x="3622" y="53563"/>
                      <a:pt x="5755" y="60249"/>
                    </a:cubicBezTo>
                    <a:cubicBezTo>
                      <a:pt x="6764" y="63414"/>
                      <a:pt x="8650" y="73862"/>
                      <a:pt x="9656" y="79641"/>
                    </a:cubicBezTo>
                    <a:lnTo>
                      <a:pt x="13527" y="79641"/>
                    </a:lnTo>
                    <a:cubicBezTo>
                      <a:pt x="13526" y="79586"/>
                      <a:pt x="13525" y="79529"/>
                      <a:pt x="13525" y="79477"/>
                    </a:cubicBezTo>
                    <a:cubicBezTo>
                      <a:pt x="13525" y="65412"/>
                      <a:pt x="11585" y="48643"/>
                      <a:pt x="11872" y="42267"/>
                    </a:cubicBezTo>
                    <a:cubicBezTo>
                      <a:pt x="11994" y="39581"/>
                      <a:pt x="12452" y="35768"/>
                      <a:pt x="12934" y="32300"/>
                    </a:cubicBezTo>
                    <a:cubicBezTo>
                      <a:pt x="12937" y="32284"/>
                      <a:pt x="14776" y="20443"/>
                      <a:pt x="16230" y="19584"/>
                    </a:cubicBezTo>
                    <a:cubicBezTo>
                      <a:pt x="17105" y="19066"/>
                      <a:pt x="24168" y="0"/>
                      <a:pt x="24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8;p38">
                <a:extLst>
                  <a:ext uri="{FF2B5EF4-FFF2-40B4-BE49-F238E27FC236}">
                    <a16:creationId xmlns:a16="http://schemas.microsoft.com/office/drawing/2014/main" id="{7D2E7E5D-245E-445A-8F5F-AA5ADF232FE4}"/>
                  </a:ext>
                </a:extLst>
              </p:cNvPr>
              <p:cNvSpPr/>
              <p:nvPr/>
            </p:nvSpPr>
            <p:spPr>
              <a:xfrm>
                <a:off x="3419059" y="2655657"/>
                <a:ext cx="268503" cy="230768"/>
              </a:xfrm>
              <a:custGeom>
                <a:avLst/>
                <a:gdLst/>
                <a:ahLst/>
                <a:cxnLst/>
                <a:rect l="l" t="t" r="r" b="b"/>
                <a:pathLst>
                  <a:path w="19703" h="16934" extrusionOk="0">
                    <a:moveTo>
                      <a:pt x="11596" y="1"/>
                    </a:moveTo>
                    <a:cubicBezTo>
                      <a:pt x="9181" y="1"/>
                      <a:pt x="7031" y="721"/>
                      <a:pt x="7031" y="721"/>
                    </a:cubicBezTo>
                    <a:cubicBezTo>
                      <a:pt x="1" y="4304"/>
                      <a:pt x="7005" y="16731"/>
                      <a:pt x="13011" y="16931"/>
                    </a:cubicBezTo>
                    <a:cubicBezTo>
                      <a:pt x="13069" y="16933"/>
                      <a:pt x="13126" y="16934"/>
                      <a:pt x="13184" y="16934"/>
                    </a:cubicBezTo>
                    <a:cubicBezTo>
                      <a:pt x="17927" y="16934"/>
                      <a:pt x="19703" y="10358"/>
                      <a:pt x="17903" y="4062"/>
                    </a:cubicBezTo>
                    <a:cubicBezTo>
                      <a:pt x="16968" y="797"/>
                      <a:pt x="14136" y="1"/>
                      <a:pt x="115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99;p38">
                <a:extLst>
                  <a:ext uri="{FF2B5EF4-FFF2-40B4-BE49-F238E27FC236}">
                    <a16:creationId xmlns:a16="http://schemas.microsoft.com/office/drawing/2014/main" id="{AD6C1836-C2E6-41B8-8A12-907B0C2FF8E9}"/>
                  </a:ext>
                </a:extLst>
              </p:cNvPr>
              <p:cNvSpPr/>
              <p:nvPr/>
            </p:nvSpPr>
            <p:spPr>
              <a:xfrm>
                <a:off x="3506834" y="2826532"/>
                <a:ext cx="122797" cy="133100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767" extrusionOk="0">
                    <a:moveTo>
                      <a:pt x="254" y="378"/>
                    </a:moveTo>
                    <a:lnTo>
                      <a:pt x="254" y="378"/>
                    </a:lnTo>
                    <a:cubicBezTo>
                      <a:pt x="254" y="378"/>
                      <a:pt x="1393" y="4131"/>
                      <a:pt x="0" y="8415"/>
                    </a:cubicBezTo>
                    <a:cubicBezTo>
                      <a:pt x="0" y="8415"/>
                      <a:pt x="1922" y="9766"/>
                      <a:pt x="4350" y="9766"/>
                    </a:cubicBezTo>
                    <a:cubicBezTo>
                      <a:pt x="5443" y="9766"/>
                      <a:pt x="6640" y="9492"/>
                      <a:pt x="7810" y="8696"/>
                    </a:cubicBezTo>
                    <a:cubicBezTo>
                      <a:pt x="9011" y="7879"/>
                      <a:pt x="8220" y="7086"/>
                      <a:pt x="8220" y="7086"/>
                    </a:cubicBezTo>
                    <a:cubicBezTo>
                      <a:pt x="7047" y="6072"/>
                      <a:pt x="7436" y="4216"/>
                      <a:pt x="7436" y="4216"/>
                    </a:cubicBezTo>
                    <a:cubicBezTo>
                      <a:pt x="3407" y="1"/>
                      <a:pt x="1015" y="881"/>
                      <a:pt x="254" y="378"/>
                    </a:cubicBezTo>
                    <a:close/>
                  </a:path>
                </a:pathLst>
              </a:custGeom>
              <a:solidFill>
                <a:srgbClr val="F9AF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00;p38">
                <a:extLst>
                  <a:ext uri="{FF2B5EF4-FFF2-40B4-BE49-F238E27FC236}">
                    <a16:creationId xmlns:a16="http://schemas.microsoft.com/office/drawing/2014/main" id="{A4A3F86E-A520-4428-9621-56D4AE025785}"/>
                  </a:ext>
                </a:extLst>
              </p:cNvPr>
              <p:cNvSpPr/>
              <p:nvPr/>
            </p:nvSpPr>
            <p:spPr>
              <a:xfrm>
                <a:off x="3572369" y="4467937"/>
                <a:ext cx="94248" cy="106622"/>
              </a:xfrm>
              <a:custGeom>
                <a:avLst/>
                <a:gdLst/>
                <a:ahLst/>
                <a:cxnLst/>
                <a:rect l="l" t="t" r="r" b="b"/>
                <a:pathLst>
                  <a:path w="6916" h="7824" extrusionOk="0">
                    <a:moveTo>
                      <a:pt x="2393" y="0"/>
                    </a:moveTo>
                    <a:cubicBezTo>
                      <a:pt x="1919" y="0"/>
                      <a:pt x="1438" y="136"/>
                      <a:pt x="1051" y="536"/>
                    </a:cubicBezTo>
                    <a:cubicBezTo>
                      <a:pt x="1051" y="536"/>
                      <a:pt x="289" y="2656"/>
                      <a:pt x="289" y="3813"/>
                    </a:cubicBezTo>
                    <a:cubicBezTo>
                      <a:pt x="289" y="4757"/>
                      <a:pt x="0" y="6704"/>
                      <a:pt x="133" y="7823"/>
                    </a:cubicBezTo>
                    <a:lnTo>
                      <a:pt x="6901" y="7822"/>
                    </a:lnTo>
                    <a:cubicBezTo>
                      <a:pt x="6916" y="6819"/>
                      <a:pt x="6854" y="4512"/>
                      <a:pt x="6274" y="4003"/>
                    </a:cubicBezTo>
                    <a:cubicBezTo>
                      <a:pt x="5453" y="3278"/>
                      <a:pt x="5324" y="2100"/>
                      <a:pt x="4380" y="613"/>
                    </a:cubicBezTo>
                    <a:cubicBezTo>
                      <a:pt x="4380" y="613"/>
                      <a:pt x="3400" y="0"/>
                      <a:pt x="2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01;p38">
                <a:extLst>
                  <a:ext uri="{FF2B5EF4-FFF2-40B4-BE49-F238E27FC236}">
                    <a16:creationId xmlns:a16="http://schemas.microsoft.com/office/drawing/2014/main" id="{362C744E-C4C8-4206-9CA4-AA27AB8C8E2B}"/>
                  </a:ext>
                </a:extLst>
              </p:cNvPr>
              <p:cNvSpPr/>
              <p:nvPr/>
            </p:nvSpPr>
            <p:spPr>
              <a:xfrm>
                <a:off x="3569098" y="4519885"/>
                <a:ext cx="97328" cy="54674"/>
              </a:xfrm>
              <a:custGeom>
                <a:avLst/>
                <a:gdLst/>
                <a:ahLst/>
                <a:cxnLst/>
                <a:rect l="l" t="t" r="r" b="b"/>
                <a:pathLst>
                  <a:path w="7142" h="4012" extrusionOk="0">
                    <a:moveTo>
                      <a:pt x="530" y="1"/>
                    </a:moveTo>
                    <a:cubicBezTo>
                      <a:pt x="1" y="954"/>
                      <a:pt x="373" y="4011"/>
                      <a:pt x="373" y="4011"/>
                    </a:cubicBezTo>
                    <a:lnTo>
                      <a:pt x="1988" y="4011"/>
                    </a:lnTo>
                    <a:lnTo>
                      <a:pt x="530" y="1"/>
                    </a:lnTo>
                    <a:close/>
                    <a:moveTo>
                      <a:pt x="4826" y="452"/>
                    </a:moveTo>
                    <a:cubicBezTo>
                      <a:pt x="4343" y="452"/>
                      <a:pt x="3149" y="4011"/>
                      <a:pt x="3149" y="4011"/>
                    </a:cubicBezTo>
                    <a:lnTo>
                      <a:pt x="7141" y="4011"/>
                    </a:lnTo>
                    <a:cubicBezTo>
                      <a:pt x="7141" y="4011"/>
                      <a:pt x="5317" y="595"/>
                      <a:pt x="4853" y="456"/>
                    </a:cubicBezTo>
                    <a:cubicBezTo>
                      <a:pt x="4844" y="453"/>
                      <a:pt x="4835" y="452"/>
                      <a:pt x="4826" y="4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02;p38">
                <a:extLst>
                  <a:ext uri="{FF2B5EF4-FFF2-40B4-BE49-F238E27FC236}">
                    <a16:creationId xmlns:a16="http://schemas.microsoft.com/office/drawing/2014/main" id="{9811D2F4-2562-4D88-B315-47F55FEB4481}"/>
                  </a:ext>
                </a:extLst>
              </p:cNvPr>
              <p:cNvSpPr/>
              <p:nvPr/>
            </p:nvSpPr>
            <p:spPr>
              <a:xfrm>
                <a:off x="3536119" y="3314301"/>
                <a:ext cx="419945" cy="1076872"/>
              </a:xfrm>
              <a:custGeom>
                <a:avLst/>
                <a:gdLst/>
                <a:ahLst/>
                <a:cxnLst/>
                <a:rect l="l" t="t" r="r" b="b"/>
                <a:pathLst>
                  <a:path w="30816" h="79022" extrusionOk="0">
                    <a:moveTo>
                      <a:pt x="17501" y="0"/>
                    </a:moveTo>
                    <a:lnTo>
                      <a:pt x="7299" y="239"/>
                    </a:lnTo>
                    <a:cubicBezTo>
                      <a:pt x="7712" y="8191"/>
                      <a:pt x="1" y="16775"/>
                      <a:pt x="9390" y="25972"/>
                    </a:cubicBezTo>
                    <a:cubicBezTo>
                      <a:pt x="10612" y="29408"/>
                      <a:pt x="14664" y="41055"/>
                      <a:pt x="15252" y="46185"/>
                    </a:cubicBezTo>
                    <a:cubicBezTo>
                      <a:pt x="15946" y="52238"/>
                      <a:pt x="17073" y="54921"/>
                      <a:pt x="20574" y="61674"/>
                    </a:cubicBezTo>
                    <a:cubicBezTo>
                      <a:pt x="23605" y="67518"/>
                      <a:pt x="25749" y="74330"/>
                      <a:pt x="27034" y="79021"/>
                    </a:cubicBezTo>
                    <a:lnTo>
                      <a:pt x="30816" y="79022"/>
                    </a:lnTo>
                    <a:cubicBezTo>
                      <a:pt x="28030" y="68303"/>
                      <a:pt x="24582" y="52077"/>
                      <a:pt x="24136" y="49389"/>
                    </a:cubicBezTo>
                    <a:cubicBezTo>
                      <a:pt x="23846" y="47653"/>
                      <a:pt x="23587" y="42140"/>
                      <a:pt x="22903" y="35374"/>
                    </a:cubicBezTo>
                    <a:cubicBezTo>
                      <a:pt x="22725" y="27658"/>
                      <a:pt x="21835" y="10016"/>
                      <a:pt x="17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03;p38">
                <a:extLst>
                  <a:ext uri="{FF2B5EF4-FFF2-40B4-BE49-F238E27FC236}">
                    <a16:creationId xmlns:a16="http://schemas.microsoft.com/office/drawing/2014/main" id="{EA7F77B0-F984-403C-82B0-B4B4EB997ADE}"/>
                  </a:ext>
                </a:extLst>
              </p:cNvPr>
              <p:cNvSpPr/>
              <p:nvPr/>
            </p:nvSpPr>
            <p:spPr>
              <a:xfrm>
                <a:off x="3901159" y="4465130"/>
                <a:ext cx="173355" cy="109429"/>
              </a:xfrm>
              <a:custGeom>
                <a:avLst/>
                <a:gdLst/>
                <a:ahLst/>
                <a:cxnLst/>
                <a:rect l="l" t="t" r="r" b="b"/>
                <a:pathLst>
                  <a:path w="12721" h="8030" extrusionOk="0">
                    <a:moveTo>
                      <a:pt x="1822" y="1"/>
                    </a:moveTo>
                    <a:cubicBezTo>
                      <a:pt x="1571" y="1"/>
                      <a:pt x="1318" y="67"/>
                      <a:pt x="1060" y="214"/>
                    </a:cubicBezTo>
                    <a:cubicBezTo>
                      <a:pt x="916" y="1764"/>
                      <a:pt x="446" y="2890"/>
                      <a:pt x="243" y="3708"/>
                    </a:cubicBezTo>
                    <a:cubicBezTo>
                      <a:pt x="0" y="4722"/>
                      <a:pt x="805" y="7438"/>
                      <a:pt x="1037" y="8029"/>
                    </a:cubicBezTo>
                    <a:lnTo>
                      <a:pt x="1698" y="8029"/>
                    </a:lnTo>
                    <a:cubicBezTo>
                      <a:pt x="1713" y="7534"/>
                      <a:pt x="1919" y="6176"/>
                      <a:pt x="2449" y="5715"/>
                    </a:cubicBezTo>
                    <a:cubicBezTo>
                      <a:pt x="2449" y="5715"/>
                      <a:pt x="2451" y="5714"/>
                      <a:pt x="2457" y="5714"/>
                    </a:cubicBezTo>
                    <a:cubicBezTo>
                      <a:pt x="2518" y="5714"/>
                      <a:pt x="2922" y="5735"/>
                      <a:pt x="3584" y="6248"/>
                    </a:cubicBezTo>
                    <a:cubicBezTo>
                      <a:pt x="4354" y="6846"/>
                      <a:pt x="5450" y="8029"/>
                      <a:pt x="6017" y="8029"/>
                    </a:cubicBezTo>
                    <a:lnTo>
                      <a:pt x="12720" y="8029"/>
                    </a:lnTo>
                    <a:cubicBezTo>
                      <a:pt x="12569" y="7821"/>
                      <a:pt x="12553" y="7405"/>
                      <a:pt x="11439" y="6738"/>
                    </a:cubicBezTo>
                    <a:cubicBezTo>
                      <a:pt x="10702" y="6348"/>
                      <a:pt x="9900" y="6287"/>
                      <a:pt x="9788" y="6223"/>
                    </a:cubicBezTo>
                    <a:cubicBezTo>
                      <a:pt x="9779" y="6220"/>
                      <a:pt x="9770" y="6216"/>
                      <a:pt x="9761" y="6213"/>
                    </a:cubicBezTo>
                    <a:cubicBezTo>
                      <a:pt x="9761" y="6213"/>
                      <a:pt x="9706" y="6225"/>
                      <a:pt x="9601" y="6225"/>
                    </a:cubicBezTo>
                    <a:cubicBezTo>
                      <a:pt x="9299" y="6225"/>
                      <a:pt x="8583" y="6118"/>
                      <a:pt x="7585" y="5278"/>
                    </a:cubicBezTo>
                    <a:cubicBezTo>
                      <a:pt x="5246" y="3308"/>
                      <a:pt x="3590" y="1"/>
                      <a:pt x="18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04;p38">
                <a:extLst>
                  <a:ext uri="{FF2B5EF4-FFF2-40B4-BE49-F238E27FC236}">
                    <a16:creationId xmlns:a16="http://schemas.microsoft.com/office/drawing/2014/main" id="{5AC09E69-A9D2-4DFB-B2EE-B714FC291E9F}"/>
                  </a:ext>
                </a:extLst>
              </p:cNvPr>
              <p:cNvSpPr/>
              <p:nvPr/>
            </p:nvSpPr>
            <p:spPr>
              <a:xfrm>
                <a:off x="3387961" y="2904754"/>
                <a:ext cx="466524" cy="431188"/>
              </a:xfrm>
              <a:custGeom>
                <a:avLst/>
                <a:gdLst/>
                <a:ahLst/>
                <a:cxnLst/>
                <a:rect l="l" t="t" r="r" b="b"/>
                <a:pathLst>
                  <a:path w="34234" h="31641" extrusionOk="0">
                    <a:moveTo>
                      <a:pt x="21646" y="0"/>
                    </a:moveTo>
                    <a:cubicBezTo>
                      <a:pt x="21646" y="0"/>
                      <a:pt x="17464" y="548"/>
                      <a:pt x="12739" y="1644"/>
                    </a:cubicBezTo>
                    <a:cubicBezTo>
                      <a:pt x="11904" y="1837"/>
                      <a:pt x="11155" y="1907"/>
                      <a:pt x="10475" y="1907"/>
                    </a:cubicBezTo>
                    <a:cubicBezTo>
                      <a:pt x="8744" y="1907"/>
                      <a:pt x="7455" y="1458"/>
                      <a:pt x="6318" y="1458"/>
                    </a:cubicBezTo>
                    <a:cubicBezTo>
                      <a:pt x="5372" y="1458"/>
                      <a:pt x="4531" y="1769"/>
                      <a:pt x="3627" y="2908"/>
                    </a:cubicBezTo>
                    <a:cubicBezTo>
                      <a:pt x="1" y="7483"/>
                      <a:pt x="5902" y="15913"/>
                      <a:pt x="9008" y="20283"/>
                    </a:cubicBezTo>
                    <a:cubicBezTo>
                      <a:pt x="10166" y="21912"/>
                      <a:pt x="12609" y="26430"/>
                      <a:pt x="13102" y="30764"/>
                    </a:cubicBezTo>
                    <a:cubicBezTo>
                      <a:pt x="13102" y="30764"/>
                      <a:pt x="16117" y="31640"/>
                      <a:pt x="20068" y="31640"/>
                    </a:cubicBezTo>
                    <a:cubicBezTo>
                      <a:pt x="22632" y="31640"/>
                      <a:pt x="25590" y="31271"/>
                      <a:pt x="28373" y="30054"/>
                    </a:cubicBezTo>
                    <a:lnTo>
                      <a:pt x="28901" y="19993"/>
                    </a:lnTo>
                    <a:cubicBezTo>
                      <a:pt x="28901" y="19993"/>
                      <a:pt x="34234" y="8849"/>
                      <a:pt x="216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05;p38">
                <a:extLst>
                  <a:ext uri="{FF2B5EF4-FFF2-40B4-BE49-F238E27FC236}">
                    <a16:creationId xmlns:a16="http://schemas.microsoft.com/office/drawing/2014/main" id="{E8A4A4D5-D435-4074-A6A7-6E40FC90DC5D}"/>
                  </a:ext>
                </a:extLst>
              </p:cNvPr>
              <p:cNvSpPr/>
              <p:nvPr/>
            </p:nvSpPr>
            <p:spPr>
              <a:xfrm>
                <a:off x="3392717" y="2899030"/>
                <a:ext cx="403796" cy="718946"/>
              </a:xfrm>
              <a:custGeom>
                <a:avLst/>
                <a:gdLst/>
                <a:ahLst/>
                <a:cxnLst/>
                <a:rect l="l" t="t" r="r" b="b"/>
                <a:pathLst>
                  <a:path w="29631" h="52757" extrusionOk="0">
                    <a:moveTo>
                      <a:pt x="19718" y="0"/>
                    </a:moveTo>
                    <a:cubicBezTo>
                      <a:pt x="17347" y="0"/>
                      <a:pt x="14219" y="634"/>
                      <a:pt x="9913" y="1881"/>
                    </a:cubicBezTo>
                    <a:cubicBezTo>
                      <a:pt x="9913" y="1881"/>
                      <a:pt x="8269" y="1698"/>
                      <a:pt x="6600" y="1698"/>
                    </a:cubicBezTo>
                    <a:cubicBezTo>
                      <a:pt x="5336" y="1698"/>
                      <a:pt x="4058" y="1803"/>
                      <a:pt x="3469" y="2172"/>
                    </a:cubicBezTo>
                    <a:cubicBezTo>
                      <a:pt x="1022" y="3710"/>
                      <a:pt x="0" y="8617"/>
                      <a:pt x="2137" y="13657"/>
                    </a:cubicBezTo>
                    <a:cubicBezTo>
                      <a:pt x="4272" y="18698"/>
                      <a:pt x="7329" y="26538"/>
                      <a:pt x="7329" y="26538"/>
                    </a:cubicBezTo>
                    <a:cubicBezTo>
                      <a:pt x="7329" y="26538"/>
                      <a:pt x="6317" y="43384"/>
                      <a:pt x="3468" y="51040"/>
                    </a:cubicBezTo>
                    <a:cubicBezTo>
                      <a:pt x="3468" y="51040"/>
                      <a:pt x="8089" y="52756"/>
                      <a:pt x="14130" y="52756"/>
                    </a:cubicBezTo>
                    <a:cubicBezTo>
                      <a:pt x="18100" y="52756"/>
                      <a:pt x="22683" y="52015"/>
                      <a:pt x="26972" y="49559"/>
                    </a:cubicBezTo>
                    <a:cubicBezTo>
                      <a:pt x="26972" y="49559"/>
                      <a:pt x="29630" y="10243"/>
                      <a:pt x="26972" y="4888"/>
                    </a:cubicBezTo>
                    <a:cubicBezTo>
                      <a:pt x="25342" y="1602"/>
                      <a:pt x="23487" y="0"/>
                      <a:pt x="197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06;p38">
                <a:extLst>
                  <a:ext uri="{FF2B5EF4-FFF2-40B4-BE49-F238E27FC236}">
                    <a16:creationId xmlns:a16="http://schemas.microsoft.com/office/drawing/2014/main" id="{D932A86F-07D8-4883-872A-64E2C6D55F33}"/>
                  </a:ext>
                </a:extLst>
              </p:cNvPr>
              <p:cNvSpPr/>
              <p:nvPr/>
            </p:nvSpPr>
            <p:spPr>
              <a:xfrm>
                <a:off x="3638871" y="2903528"/>
                <a:ext cx="524223" cy="251605"/>
              </a:xfrm>
              <a:custGeom>
                <a:avLst/>
                <a:gdLst/>
                <a:ahLst/>
                <a:cxnLst/>
                <a:rect l="l" t="t" r="r" b="b"/>
                <a:pathLst>
                  <a:path w="38468" h="18463" extrusionOk="0">
                    <a:moveTo>
                      <a:pt x="3917" y="1"/>
                    </a:moveTo>
                    <a:cubicBezTo>
                      <a:pt x="3674" y="1"/>
                      <a:pt x="3446" y="30"/>
                      <a:pt x="3234" y="90"/>
                    </a:cubicBezTo>
                    <a:cubicBezTo>
                      <a:pt x="0" y="1016"/>
                      <a:pt x="463" y="6037"/>
                      <a:pt x="3234" y="8762"/>
                    </a:cubicBezTo>
                    <a:cubicBezTo>
                      <a:pt x="6004" y="11489"/>
                      <a:pt x="17934" y="18147"/>
                      <a:pt x="21417" y="18457"/>
                    </a:cubicBezTo>
                    <a:cubicBezTo>
                      <a:pt x="21460" y="18460"/>
                      <a:pt x="21503" y="18462"/>
                      <a:pt x="21548" y="18462"/>
                    </a:cubicBezTo>
                    <a:cubicBezTo>
                      <a:pt x="25219" y="18462"/>
                      <a:pt x="38182" y="6103"/>
                      <a:pt x="38182" y="6103"/>
                    </a:cubicBezTo>
                    <a:cubicBezTo>
                      <a:pt x="38182" y="6103"/>
                      <a:pt x="38468" y="4744"/>
                      <a:pt x="37074" y="4558"/>
                    </a:cubicBezTo>
                    <a:lnTo>
                      <a:pt x="20873" y="13037"/>
                    </a:lnTo>
                    <a:cubicBezTo>
                      <a:pt x="20873" y="13037"/>
                      <a:pt x="9074" y="1"/>
                      <a:pt x="39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07;p38">
                <a:extLst>
                  <a:ext uri="{FF2B5EF4-FFF2-40B4-BE49-F238E27FC236}">
                    <a16:creationId xmlns:a16="http://schemas.microsoft.com/office/drawing/2014/main" id="{1FE49928-B9C0-496E-A059-5C5966F5C6C3}"/>
                  </a:ext>
                </a:extLst>
              </p:cNvPr>
              <p:cNvSpPr/>
              <p:nvPr/>
            </p:nvSpPr>
            <p:spPr>
              <a:xfrm>
                <a:off x="3389174" y="2622174"/>
                <a:ext cx="309140" cy="528461"/>
              </a:xfrm>
              <a:custGeom>
                <a:avLst/>
                <a:gdLst/>
                <a:ahLst/>
                <a:cxnLst/>
                <a:rect l="l" t="t" r="r" b="b"/>
                <a:pathLst>
                  <a:path w="22685" h="38779" extrusionOk="0">
                    <a:moveTo>
                      <a:pt x="11643" y="1"/>
                    </a:moveTo>
                    <a:cubicBezTo>
                      <a:pt x="9340" y="1"/>
                      <a:pt x="6845" y="739"/>
                      <a:pt x="5136" y="3310"/>
                    </a:cubicBezTo>
                    <a:cubicBezTo>
                      <a:pt x="2637" y="7070"/>
                      <a:pt x="5136" y="12522"/>
                      <a:pt x="5136" y="12522"/>
                    </a:cubicBezTo>
                    <a:cubicBezTo>
                      <a:pt x="5136" y="12522"/>
                      <a:pt x="1735" y="15186"/>
                      <a:pt x="867" y="21753"/>
                    </a:cubicBezTo>
                    <a:cubicBezTo>
                      <a:pt x="0" y="28319"/>
                      <a:pt x="3205" y="32225"/>
                      <a:pt x="3205" y="32225"/>
                    </a:cubicBezTo>
                    <a:cubicBezTo>
                      <a:pt x="3205" y="32225"/>
                      <a:pt x="2493" y="36758"/>
                      <a:pt x="7707" y="38463"/>
                    </a:cubicBezTo>
                    <a:cubicBezTo>
                      <a:pt x="8362" y="38677"/>
                      <a:pt x="9030" y="38779"/>
                      <a:pt x="9693" y="38779"/>
                    </a:cubicBezTo>
                    <a:cubicBezTo>
                      <a:pt x="14310" y="38779"/>
                      <a:pt x="18735" y="33860"/>
                      <a:pt x="17516" y="27691"/>
                    </a:cubicBezTo>
                    <a:cubicBezTo>
                      <a:pt x="16122" y="20635"/>
                      <a:pt x="17336" y="14427"/>
                      <a:pt x="17336" y="14427"/>
                    </a:cubicBezTo>
                    <a:cubicBezTo>
                      <a:pt x="22292" y="12193"/>
                      <a:pt x="22685" y="6248"/>
                      <a:pt x="21931" y="3310"/>
                    </a:cubicBezTo>
                    <a:cubicBezTo>
                      <a:pt x="21477" y="1546"/>
                      <a:pt x="19976" y="1193"/>
                      <a:pt x="18849" y="1193"/>
                    </a:cubicBezTo>
                    <a:cubicBezTo>
                      <a:pt x="18100" y="1193"/>
                      <a:pt x="17516" y="1349"/>
                      <a:pt x="17516" y="1349"/>
                    </a:cubicBezTo>
                    <a:cubicBezTo>
                      <a:pt x="17516" y="1349"/>
                      <a:pt x="14754" y="1"/>
                      <a:pt x="116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08;p38">
                <a:extLst>
                  <a:ext uri="{FF2B5EF4-FFF2-40B4-BE49-F238E27FC236}">
                    <a16:creationId xmlns:a16="http://schemas.microsoft.com/office/drawing/2014/main" id="{8E8E1773-4EA0-47C8-A670-174BE921822C}"/>
                  </a:ext>
                </a:extLst>
              </p:cNvPr>
              <p:cNvSpPr/>
              <p:nvPr/>
            </p:nvSpPr>
            <p:spPr>
              <a:xfrm>
                <a:off x="4144083" y="2905708"/>
                <a:ext cx="101062" cy="8115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5955" extrusionOk="0">
                    <a:moveTo>
                      <a:pt x="6456" y="1"/>
                    </a:moveTo>
                    <a:lnTo>
                      <a:pt x="6456" y="1"/>
                    </a:lnTo>
                    <a:cubicBezTo>
                      <a:pt x="5759" y="612"/>
                      <a:pt x="3141" y="1310"/>
                      <a:pt x="2356" y="1659"/>
                    </a:cubicBezTo>
                    <a:cubicBezTo>
                      <a:pt x="1570" y="2007"/>
                      <a:pt x="1" y="4398"/>
                      <a:pt x="1" y="4398"/>
                    </a:cubicBezTo>
                    <a:lnTo>
                      <a:pt x="1107" y="5943"/>
                    </a:lnTo>
                    <a:cubicBezTo>
                      <a:pt x="1260" y="5951"/>
                      <a:pt x="1409" y="5955"/>
                      <a:pt x="1551" y="5955"/>
                    </a:cubicBezTo>
                    <a:cubicBezTo>
                      <a:pt x="3145" y="5955"/>
                      <a:pt x="4100" y="5497"/>
                      <a:pt x="4100" y="5497"/>
                    </a:cubicBezTo>
                    <a:lnTo>
                      <a:pt x="4798" y="5587"/>
                    </a:lnTo>
                    <a:cubicBezTo>
                      <a:pt x="4811" y="5589"/>
                      <a:pt x="4824" y="5589"/>
                      <a:pt x="4836" y="5589"/>
                    </a:cubicBezTo>
                    <a:cubicBezTo>
                      <a:pt x="5521" y="5589"/>
                      <a:pt x="6190" y="3308"/>
                      <a:pt x="6019" y="2880"/>
                    </a:cubicBezTo>
                    <a:cubicBezTo>
                      <a:pt x="5846" y="2444"/>
                      <a:pt x="5061" y="1746"/>
                      <a:pt x="5061" y="1746"/>
                    </a:cubicBezTo>
                    <a:cubicBezTo>
                      <a:pt x="7415" y="349"/>
                      <a:pt x="6456" y="1"/>
                      <a:pt x="64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3E114D4C-3CA3-4E09-8881-3CF4BDB01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612036"/>
              </p:ext>
            </p:extLst>
          </p:nvPr>
        </p:nvGraphicFramePr>
        <p:xfrm>
          <a:off x="4084735" y="1568326"/>
          <a:ext cx="4464356" cy="2545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8" name="תמונה 167">
            <a:extLst>
              <a:ext uri="{FF2B5EF4-FFF2-40B4-BE49-F238E27FC236}">
                <a16:creationId xmlns:a16="http://schemas.microsoft.com/office/drawing/2014/main" id="{0805F77A-37F8-4254-AD94-901D9A1454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590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</a:rPr>
              <a:t>Business Model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7598F50-8543-4DA9-BB2A-A0052B46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500" cy="57956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4" name="Google Shape;280;p30">
            <a:extLst>
              <a:ext uri="{FF2B5EF4-FFF2-40B4-BE49-F238E27FC236}">
                <a16:creationId xmlns:a16="http://schemas.microsoft.com/office/drawing/2014/main" id="{0EACACEB-FFCE-4771-8104-4DB4F90B3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7522" y="1514587"/>
            <a:ext cx="3378706" cy="211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endParaRPr lang="en-US" dirty="0"/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Free to use for users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20% commission from</a:t>
            </a:r>
            <a:r>
              <a:rPr lang="he-IL" dirty="0"/>
              <a:t> </a:t>
            </a:r>
            <a:r>
              <a:rPr lang="en-US" dirty="0"/>
              <a:t>orders 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First order discount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/>
              <a:t>Gift coupon for friend affiliation</a:t>
            </a:r>
          </a:p>
          <a:p>
            <a:pPr marL="285750" indent="-285750">
              <a:lnSpc>
                <a:spcPct val="150000"/>
              </a:lnSpc>
            </a:pPr>
            <a:endParaRPr lang="en-US" dirty="0"/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5818E033-1B4C-4F27-81F9-7951CD426D2E}"/>
              </a:ext>
            </a:extLst>
          </p:cNvPr>
          <p:cNvGrpSpPr/>
          <p:nvPr/>
        </p:nvGrpSpPr>
        <p:grpSpPr>
          <a:xfrm>
            <a:off x="5555559" y="578950"/>
            <a:ext cx="2998980" cy="4454067"/>
            <a:chOff x="5555559" y="578950"/>
            <a:chExt cx="2998980" cy="4454067"/>
          </a:xfrm>
        </p:grpSpPr>
        <p:grpSp>
          <p:nvGrpSpPr>
            <p:cNvPr id="18" name="קבוצה 17">
              <a:extLst>
                <a:ext uri="{FF2B5EF4-FFF2-40B4-BE49-F238E27FC236}">
                  <a16:creationId xmlns:a16="http://schemas.microsoft.com/office/drawing/2014/main" id="{C49C30FF-BC36-4D74-B245-49FAC3B9C9A1}"/>
                </a:ext>
              </a:extLst>
            </p:cNvPr>
            <p:cNvGrpSpPr/>
            <p:nvPr/>
          </p:nvGrpSpPr>
          <p:grpSpPr>
            <a:xfrm>
              <a:off x="5555559" y="578950"/>
              <a:ext cx="2998980" cy="4454067"/>
              <a:chOff x="5555559" y="578950"/>
              <a:chExt cx="2998980" cy="4454067"/>
            </a:xfrm>
          </p:grpSpPr>
          <p:grpSp>
            <p:nvGrpSpPr>
              <p:cNvPr id="15" name="קבוצה 14">
                <a:extLst>
                  <a:ext uri="{FF2B5EF4-FFF2-40B4-BE49-F238E27FC236}">
                    <a16:creationId xmlns:a16="http://schemas.microsoft.com/office/drawing/2014/main" id="{A78BA512-EAE6-464D-80AE-39890FCAFAEF}"/>
                  </a:ext>
                </a:extLst>
              </p:cNvPr>
              <p:cNvGrpSpPr/>
              <p:nvPr/>
            </p:nvGrpSpPr>
            <p:grpSpPr>
              <a:xfrm>
                <a:off x="5555559" y="578950"/>
                <a:ext cx="2914560" cy="4454067"/>
                <a:chOff x="5217216" y="585296"/>
                <a:chExt cx="2914560" cy="4454067"/>
              </a:xfrm>
            </p:grpSpPr>
            <p:pic>
              <p:nvPicPr>
                <p:cNvPr id="2050" name="Picture 2">
                  <a:extLst>
                    <a:ext uri="{FF2B5EF4-FFF2-40B4-BE49-F238E27FC236}">
                      <a16:creationId xmlns:a16="http://schemas.microsoft.com/office/drawing/2014/main" id="{E4D39C4B-75D4-4795-B76D-2DEA3E3EE6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077" b="30145"/>
                <a:stretch/>
              </p:blipFill>
              <p:spPr bwMode="auto">
                <a:xfrm>
                  <a:off x="5644259" y="1558883"/>
                  <a:ext cx="2487517" cy="26845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2">
                  <a:extLst>
                    <a:ext uri="{FF2B5EF4-FFF2-40B4-BE49-F238E27FC236}">
                      <a16:creationId xmlns:a16="http://schemas.microsoft.com/office/drawing/2014/main" id="{411C6D92-42EE-4954-9880-F75A3AE2F4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29" t="72440" b="11484"/>
                <a:stretch/>
              </p:blipFill>
              <p:spPr bwMode="auto">
                <a:xfrm>
                  <a:off x="6484395" y="4257788"/>
                  <a:ext cx="1002256" cy="7815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תמונה 7">
                  <a:extLst>
                    <a:ext uri="{FF2B5EF4-FFF2-40B4-BE49-F238E27FC236}">
                      <a16:creationId xmlns:a16="http://schemas.microsoft.com/office/drawing/2014/main" id="{262B1C66-B8A3-4411-A1D8-9A3DDE086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9810" y="585296"/>
                  <a:ext cx="1002306" cy="1016452"/>
                </a:xfrm>
                <a:prstGeom prst="rect">
                  <a:avLst/>
                </a:prstGeom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  <p:sp>
              <p:nvSpPr>
                <p:cNvPr id="5" name="בועת דיבור: מלבן 4">
                  <a:extLst>
                    <a:ext uri="{FF2B5EF4-FFF2-40B4-BE49-F238E27FC236}">
                      <a16:creationId xmlns:a16="http://schemas.microsoft.com/office/drawing/2014/main" id="{A037CADC-7C91-4774-A60F-C844ABEAA996}"/>
                    </a:ext>
                  </a:extLst>
                </p:cNvPr>
                <p:cNvSpPr/>
                <p:nvPr/>
              </p:nvSpPr>
              <p:spPr>
                <a:xfrm>
                  <a:off x="5815013" y="1601748"/>
                  <a:ext cx="747964" cy="269802"/>
                </a:xfrm>
                <a:prstGeom prst="wedgeRectCallout">
                  <a:avLst/>
                </a:prstGeom>
                <a:solidFill>
                  <a:srgbClr val="F377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e-IL" dirty="0"/>
                    <a:t>שף</a:t>
                  </a:r>
                  <a:endParaRPr lang="en-IL" dirty="0"/>
                </a:p>
              </p:txBody>
            </p:sp>
            <p:sp>
              <p:nvSpPr>
                <p:cNvPr id="10" name="בועת דיבור: מלבן 9">
                  <a:extLst>
                    <a:ext uri="{FF2B5EF4-FFF2-40B4-BE49-F238E27FC236}">
                      <a16:creationId xmlns:a16="http://schemas.microsoft.com/office/drawing/2014/main" id="{9F6F302E-3C0E-4582-B7FD-873B776898E6}"/>
                    </a:ext>
                  </a:extLst>
                </p:cNvPr>
                <p:cNvSpPr/>
                <p:nvPr/>
              </p:nvSpPr>
              <p:spPr>
                <a:xfrm>
                  <a:off x="7220679" y="1601748"/>
                  <a:ext cx="747964" cy="269802"/>
                </a:xfrm>
                <a:prstGeom prst="wedgeRectCallout">
                  <a:avLst/>
                </a:prstGeom>
                <a:solidFill>
                  <a:srgbClr val="F37700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he-IL" dirty="0"/>
                    <a:t>לקוח</a:t>
                  </a:r>
                  <a:endParaRPr lang="en-IL" dirty="0"/>
                </a:p>
              </p:txBody>
            </p:sp>
            <p:pic>
              <p:nvPicPr>
                <p:cNvPr id="9" name="תמונה 8">
                  <a:extLst>
                    <a:ext uri="{FF2B5EF4-FFF2-40B4-BE49-F238E27FC236}">
                      <a16:creationId xmlns:a16="http://schemas.microsoft.com/office/drawing/2014/main" id="{F3E32E2A-4677-476D-AB33-347BB8A12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7216" y="4010103"/>
                  <a:ext cx="1467055" cy="247685"/>
                </a:xfrm>
                <a:prstGeom prst="rect">
                  <a:avLst/>
                </a:prstGeom>
              </p:spPr>
            </p:pic>
            <p:pic>
              <p:nvPicPr>
                <p:cNvPr id="14" name="תמונה 13">
                  <a:extLst>
                    <a:ext uri="{FF2B5EF4-FFF2-40B4-BE49-F238E27FC236}">
                      <a16:creationId xmlns:a16="http://schemas.microsoft.com/office/drawing/2014/main" id="{CCBA1663-1F87-40AC-878C-A3ED2C1C9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75610" y="4064359"/>
                  <a:ext cx="396000" cy="122401"/>
                </a:xfrm>
                <a:prstGeom prst="rect">
                  <a:avLst/>
                </a:prstGeom>
              </p:spPr>
            </p:pic>
          </p:grpSp>
          <p:pic>
            <p:nvPicPr>
              <p:cNvPr id="17" name="תמונה 16">
                <a:extLst>
                  <a:ext uri="{FF2B5EF4-FFF2-40B4-BE49-F238E27FC236}">
                    <a16:creationId xmlns:a16="http://schemas.microsoft.com/office/drawing/2014/main" id="{A4AC3314-A058-4115-81BE-3497FA4FA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87590" y="1908069"/>
                <a:ext cx="1066949" cy="200053"/>
              </a:xfrm>
              <a:prstGeom prst="rect">
                <a:avLst/>
              </a:prstGeom>
            </p:spPr>
          </p:pic>
        </p:grpSp>
        <p:pic>
          <p:nvPicPr>
            <p:cNvPr id="20" name="תמונה 19">
              <a:extLst>
                <a:ext uri="{FF2B5EF4-FFF2-40B4-BE49-F238E27FC236}">
                  <a16:creationId xmlns:a16="http://schemas.microsoft.com/office/drawing/2014/main" id="{3DAC6C3A-47D1-4E05-8632-84494C1EC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63034" y="1900923"/>
              <a:ext cx="485842" cy="200053"/>
            </a:xfrm>
            <a:prstGeom prst="rect">
              <a:avLst/>
            </a:prstGeom>
          </p:spPr>
        </p:pic>
        <p:pic>
          <p:nvPicPr>
            <p:cNvPr id="24" name="תמונה 23">
              <a:extLst>
                <a:ext uri="{FF2B5EF4-FFF2-40B4-BE49-F238E27FC236}">
                  <a16:creationId xmlns:a16="http://schemas.microsoft.com/office/drawing/2014/main" id="{DDDC3551-6DB2-48C8-AFA7-8C340714F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13953" y="2906691"/>
              <a:ext cx="534923" cy="167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1635891"/>
      </p:ext>
    </p:extLst>
  </p:cSld>
  <p:clrMapOvr>
    <a:masterClrMapping/>
  </p:clrMapOvr>
</p:sld>
</file>

<file path=ppt/theme/theme1.xml><?xml version="1.0" encoding="utf-8"?>
<a:theme xmlns:a="http://schemas.openxmlformats.org/drawingml/2006/main" name="Food Delivery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FF5F70"/>
      </a:accent1>
      <a:accent2>
        <a:srgbClr val="5493B3"/>
      </a:accent2>
      <a:accent3>
        <a:srgbClr val="91DAFF"/>
      </a:accent3>
      <a:accent4>
        <a:srgbClr val="E4DF6F"/>
      </a:accent4>
      <a:accent5>
        <a:srgbClr val="B3B05D"/>
      </a:accent5>
      <a:accent6>
        <a:srgbClr val="C5404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</TotalTime>
  <Words>219</Words>
  <Application>Microsoft Office PowerPoint</Application>
  <PresentationFormat>‫הצגה על המסך (16:9)</PresentationFormat>
  <Paragraphs>51</Paragraphs>
  <Slides>10</Slides>
  <Notes>10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Advent Pro</vt:lpstr>
      <vt:lpstr>Arial</vt:lpstr>
      <vt:lpstr>Calibri Light</vt:lpstr>
      <vt:lpstr>Roboto</vt:lpstr>
      <vt:lpstr>Food Delivery</vt:lpstr>
      <vt:lpstr>מצגת של PowerPoint‏</vt:lpstr>
      <vt:lpstr>Introduction</vt:lpstr>
      <vt:lpstr>מצגת של PowerPoint‏</vt:lpstr>
      <vt:lpstr>מצגת של PowerPoint‏</vt:lpstr>
      <vt:lpstr>Client Side</vt:lpstr>
      <vt:lpstr>מצגת של PowerPoint‏</vt:lpstr>
      <vt:lpstr>Network</vt:lpstr>
      <vt:lpstr>Algorithmics</vt:lpstr>
      <vt:lpstr>Business Model</vt:lpstr>
      <vt:lpstr>Thank you for listening,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cp:lastModifiedBy>ששון אסף</cp:lastModifiedBy>
  <cp:revision>77</cp:revision>
  <dcterms:modified xsi:type="dcterms:W3CDTF">2021-07-21T23:53:59Z</dcterms:modified>
</cp:coreProperties>
</file>